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17967325" cy="35999738"/>
  <p:notesSz cx="6858000" cy="9144000"/>
  <p:defaultTextStyle>
    <a:defPPr>
      <a:defRPr lang="en-US"/>
    </a:defPPr>
    <a:lvl1pPr marL="0" algn="l" defTabSz="3173980" rtl="0" eaLnBrk="1" latinLnBrk="0" hangingPunct="1">
      <a:defRPr sz="6238" kern="1200">
        <a:solidFill>
          <a:schemeClr val="tx1"/>
        </a:solidFill>
        <a:latin typeface="+mn-lt"/>
        <a:ea typeface="+mn-ea"/>
        <a:cs typeface="+mn-cs"/>
      </a:defRPr>
    </a:lvl1pPr>
    <a:lvl2pPr marL="1586991" algn="l" defTabSz="3173980" rtl="0" eaLnBrk="1" latinLnBrk="0" hangingPunct="1">
      <a:defRPr sz="6238" kern="1200">
        <a:solidFill>
          <a:schemeClr val="tx1"/>
        </a:solidFill>
        <a:latin typeface="+mn-lt"/>
        <a:ea typeface="+mn-ea"/>
        <a:cs typeface="+mn-cs"/>
      </a:defRPr>
    </a:lvl2pPr>
    <a:lvl3pPr marL="3173980" algn="l" defTabSz="3173980" rtl="0" eaLnBrk="1" latinLnBrk="0" hangingPunct="1">
      <a:defRPr sz="6238" kern="1200">
        <a:solidFill>
          <a:schemeClr val="tx1"/>
        </a:solidFill>
        <a:latin typeface="+mn-lt"/>
        <a:ea typeface="+mn-ea"/>
        <a:cs typeface="+mn-cs"/>
      </a:defRPr>
    </a:lvl3pPr>
    <a:lvl4pPr marL="4760969" algn="l" defTabSz="3173980" rtl="0" eaLnBrk="1" latinLnBrk="0" hangingPunct="1">
      <a:defRPr sz="6238" kern="1200">
        <a:solidFill>
          <a:schemeClr val="tx1"/>
        </a:solidFill>
        <a:latin typeface="+mn-lt"/>
        <a:ea typeface="+mn-ea"/>
        <a:cs typeface="+mn-cs"/>
      </a:defRPr>
    </a:lvl4pPr>
    <a:lvl5pPr marL="6347958" algn="l" defTabSz="3173980" rtl="0" eaLnBrk="1" latinLnBrk="0" hangingPunct="1">
      <a:defRPr sz="6238" kern="1200">
        <a:solidFill>
          <a:schemeClr val="tx1"/>
        </a:solidFill>
        <a:latin typeface="+mn-lt"/>
        <a:ea typeface="+mn-ea"/>
        <a:cs typeface="+mn-cs"/>
      </a:defRPr>
    </a:lvl5pPr>
    <a:lvl6pPr marL="7934949" algn="l" defTabSz="3173980" rtl="0" eaLnBrk="1" latinLnBrk="0" hangingPunct="1">
      <a:defRPr sz="6238" kern="1200">
        <a:solidFill>
          <a:schemeClr val="tx1"/>
        </a:solidFill>
        <a:latin typeface="+mn-lt"/>
        <a:ea typeface="+mn-ea"/>
        <a:cs typeface="+mn-cs"/>
      </a:defRPr>
    </a:lvl6pPr>
    <a:lvl7pPr marL="9521940" algn="l" defTabSz="3173980" rtl="0" eaLnBrk="1" latinLnBrk="0" hangingPunct="1">
      <a:defRPr sz="6238" kern="1200">
        <a:solidFill>
          <a:schemeClr val="tx1"/>
        </a:solidFill>
        <a:latin typeface="+mn-lt"/>
        <a:ea typeface="+mn-ea"/>
        <a:cs typeface="+mn-cs"/>
      </a:defRPr>
    </a:lvl7pPr>
    <a:lvl8pPr marL="11108928" algn="l" defTabSz="3173980" rtl="0" eaLnBrk="1" latinLnBrk="0" hangingPunct="1">
      <a:defRPr sz="6238" kern="1200">
        <a:solidFill>
          <a:schemeClr val="tx1"/>
        </a:solidFill>
        <a:latin typeface="+mn-lt"/>
        <a:ea typeface="+mn-ea"/>
        <a:cs typeface="+mn-cs"/>
      </a:defRPr>
    </a:lvl8pPr>
    <a:lvl9pPr marL="12695919" algn="l" defTabSz="3173980" rtl="0" eaLnBrk="1" latinLnBrk="0" hangingPunct="1">
      <a:defRPr sz="623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707" autoAdjust="0"/>
  </p:normalViewPr>
  <p:slideViewPr>
    <p:cSldViewPr snapToGrid="0" snapToObjects="1" showGuides="1">
      <p:cViewPr>
        <p:scale>
          <a:sx n="62" d="100"/>
          <a:sy n="62" d="100"/>
        </p:scale>
        <p:origin x="1624" y="-14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12/9/19</a:t>
            </a:fld>
            <a:endParaRPr lang="en-US"/>
          </a:p>
        </p:txBody>
      </p:sp>
      <p:sp>
        <p:nvSpPr>
          <p:cNvPr id="4" name="Slide Image Placeholder 3"/>
          <p:cNvSpPr>
            <a:spLocks noGrp="1" noRot="1" noChangeAspect="1"/>
          </p:cNvSpPr>
          <p:nvPr>
            <p:ph type="sldImg" idx="2"/>
          </p:nvPr>
        </p:nvSpPr>
        <p:spPr>
          <a:xfrm>
            <a:off x="2573338" y="685800"/>
            <a:ext cx="17113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173980" rtl="0" eaLnBrk="1" latinLnBrk="0" hangingPunct="1">
      <a:defRPr sz="4215" kern="1200">
        <a:solidFill>
          <a:schemeClr val="tx1"/>
        </a:solidFill>
        <a:latin typeface="+mn-lt"/>
        <a:ea typeface="+mn-ea"/>
        <a:cs typeface="+mn-cs"/>
      </a:defRPr>
    </a:lvl1pPr>
    <a:lvl2pPr marL="1586991" algn="l" defTabSz="3173980" rtl="0" eaLnBrk="1" latinLnBrk="0" hangingPunct="1">
      <a:defRPr sz="4215" kern="1200">
        <a:solidFill>
          <a:schemeClr val="tx1"/>
        </a:solidFill>
        <a:latin typeface="+mn-lt"/>
        <a:ea typeface="+mn-ea"/>
        <a:cs typeface="+mn-cs"/>
      </a:defRPr>
    </a:lvl2pPr>
    <a:lvl3pPr marL="3173980" algn="l" defTabSz="3173980" rtl="0" eaLnBrk="1" latinLnBrk="0" hangingPunct="1">
      <a:defRPr sz="4215" kern="1200">
        <a:solidFill>
          <a:schemeClr val="tx1"/>
        </a:solidFill>
        <a:latin typeface="+mn-lt"/>
        <a:ea typeface="+mn-ea"/>
        <a:cs typeface="+mn-cs"/>
      </a:defRPr>
    </a:lvl3pPr>
    <a:lvl4pPr marL="4760969" algn="l" defTabSz="3173980" rtl="0" eaLnBrk="1" latinLnBrk="0" hangingPunct="1">
      <a:defRPr sz="4215" kern="1200">
        <a:solidFill>
          <a:schemeClr val="tx1"/>
        </a:solidFill>
        <a:latin typeface="+mn-lt"/>
        <a:ea typeface="+mn-ea"/>
        <a:cs typeface="+mn-cs"/>
      </a:defRPr>
    </a:lvl4pPr>
    <a:lvl5pPr marL="6347958" algn="l" defTabSz="3173980" rtl="0" eaLnBrk="1" latinLnBrk="0" hangingPunct="1">
      <a:defRPr sz="4215" kern="1200">
        <a:solidFill>
          <a:schemeClr val="tx1"/>
        </a:solidFill>
        <a:latin typeface="+mn-lt"/>
        <a:ea typeface="+mn-ea"/>
        <a:cs typeface="+mn-cs"/>
      </a:defRPr>
    </a:lvl5pPr>
    <a:lvl6pPr marL="7934949" algn="l" defTabSz="3173980" rtl="0" eaLnBrk="1" latinLnBrk="0" hangingPunct="1">
      <a:defRPr sz="4215" kern="1200">
        <a:solidFill>
          <a:schemeClr val="tx1"/>
        </a:solidFill>
        <a:latin typeface="+mn-lt"/>
        <a:ea typeface="+mn-ea"/>
        <a:cs typeface="+mn-cs"/>
      </a:defRPr>
    </a:lvl6pPr>
    <a:lvl7pPr marL="9521940" algn="l" defTabSz="3173980" rtl="0" eaLnBrk="1" latinLnBrk="0" hangingPunct="1">
      <a:defRPr sz="4215" kern="1200">
        <a:solidFill>
          <a:schemeClr val="tx1"/>
        </a:solidFill>
        <a:latin typeface="+mn-lt"/>
        <a:ea typeface="+mn-ea"/>
        <a:cs typeface="+mn-cs"/>
      </a:defRPr>
    </a:lvl7pPr>
    <a:lvl8pPr marL="11108928" algn="l" defTabSz="3173980" rtl="0" eaLnBrk="1" latinLnBrk="0" hangingPunct="1">
      <a:defRPr sz="4215" kern="1200">
        <a:solidFill>
          <a:schemeClr val="tx1"/>
        </a:solidFill>
        <a:latin typeface="+mn-lt"/>
        <a:ea typeface="+mn-ea"/>
        <a:cs typeface="+mn-cs"/>
      </a:defRPr>
    </a:lvl8pPr>
    <a:lvl9pPr marL="12695919" algn="l" defTabSz="3173980" rtl="0" eaLnBrk="1" latinLnBrk="0" hangingPunct="1">
      <a:defRPr sz="421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0141" y="6425826"/>
            <a:ext cx="8251813"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77573" y="5906918"/>
            <a:ext cx="8245299"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77570" y="15691160"/>
            <a:ext cx="8240092"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OBJECTIVES</a:t>
            </a:r>
          </a:p>
        </p:txBody>
      </p:sp>
      <p:sp>
        <p:nvSpPr>
          <p:cNvPr id="25" name="Text Placeholder 5"/>
          <p:cNvSpPr>
            <a:spLocks noGrp="1"/>
          </p:cNvSpPr>
          <p:nvPr>
            <p:ph type="body" sz="quarter" idx="25" hasCustomPrompt="1"/>
          </p:nvPr>
        </p:nvSpPr>
        <p:spPr>
          <a:xfrm>
            <a:off x="9348746" y="5953320"/>
            <a:ext cx="8206344"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9348746" y="6553691"/>
            <a:ext cx="8206344"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9349562" y="15676183"/>
            <a:ext cx="8203199"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9349666" y="16257003"/>
            <a:ext cx="8206344"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9342173" y="28178203"/>
            <a:ext cx="8206344"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9342306" y="28767136"/>
            <a:ext cx="8210455"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70142" y="16257348"/>
            <a:ext cx="8245299"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77570" y="4250341"/>
            <a:ext cx="17177518" cy="775110"/>
          </a:xfrm>
          <a:prstGeom prst="rect">
            <a:avLst/>
          </a:prstGeom>
        </p:spPr>
        <p:txBody>
          <a:bodyPr lIns="95646" tIns="47823" rIns="95646" bIns="47823" anchor="t" anchorCtr="0">
            <a:normAutofit/>
          </a:bodyPr>
          <a:lstStyle>
            <a:lvl1pPr marL="0" indent="0" algn="l">
              <a:buFontTx/>
              <a:buNone/>
              <a:defRPr sz="3200" b="0" i="0">
                <a:solidFill>
                  <a:schemeClr val="tx2"/>
                </a:solidFill>
                <a:latin typeface="Helvetica Light" panose="020B0403020202020204" pitchFamily="34" charset="0"/>
              </a:defRPr>
            </a:lvl1pPr>
            <a:lvl2pPr>
              <a:buFontTx/>
              <a:buNone/>
              <a:defRPr sz="3743"/>
            </a:lvl2pPr>
            <a:lvl3pPr>
              <a:buFontTx/>
              <a:buNone/>
              <a:defRPr sz="3743"/>
            </a:lvl3pPr>
            <a:lvl4pPr>
              <a:buFontTx/>
              <a:buNone/>
              <a:defRPr sz="3743"/>
            </a:lvl4pPr>
            <a:lvl5pPr>
              <a:buFontTx/>
              <a:buNone/>
              <a:defRPr sz="3743"/>
            </a:lvl5pPr>
          </a:lstStyle>
          <a:p>
            <a:pPr lvl="0"/>
            <a:r>
              <a:rPr lang="en-US" dirty="0"/>
              <a:t>Click here to add affiliations</a:t>
            </a:r>
          </a:p>
        </p:txBody>
      </p:sp>
      <p:sp>
        <p:nvSpPr>
          <p:cNvPr id="79" name="Text Placeholder 76"/>
          <p:cNvSpPr>
            <a:spLocks noGrp="1"/>
          </p:cNvSpPr>
          <p:nvPr>
            <p:ph type="body" sz="quarter" idx="151" hasCustomPrompt="1"/>
          </p:nvPr>
        </p:nvSpPr>
        <p:spPr>
          <a:xfrm>
            <a:off x="377570" y="3233349"/>
            <a:ext cx="17177520" cy="775110"/>
          </a:xfrm>
          <a:prstGeom prst="rect">
            <a:avLst/>
          </a:prstGeom>
        </p:spPr>
        <p:txBody>
          <a:bodyPr lIns="95646" tIns="47823" rIns="95646" bIns="47823" anchor="t" anchorCtr="0">
            <a:normAutofit/>
          </a:bodyPr>
          <a:lstStyle>
            <a:lvl1pPr marL="0" indent="0" algn="l">
              <a:buFontTx/>
              <a:buNone/>
              <a:defRPr sz="3200" b="0" i="0">
                <a:solidFill>
                  <a:schemeClr val="tx2"/>
                </a:solidFill>
                <a:latin typeface="Helvetica Light" panose="020B0403020202020204" pitchFamily="34" charset="0"/>
              </a:defRPr>
            </a:lvl1pPr>
            <a:lvl2pPr>
              <a:buFontTx/>
              <a:buNone/>
              <a:defRPr sz="3743"/>
            </a:lvl2pPr>
            <a:lvl3pPr>
              <a:buFontTx/>
              <a:buNone/>
              <a:defRPr sz="3743"/>
            </a:lvl3pPr>
            <a:lvl4pPr>
              <a:buFontTx/>
              <a:buNone/>
              <a:defRPr sz="3743"/>
            </a:lvl4pPr>
            <a:lvl5pPr>
              <a:buFontTx/>
              <a:buNone/>
              <a:defRPr sz="3743"/>
            </a:lvl5pPr>
          </a:lstStyle>
          <a:p>
            <a:pPr lvl="0"/>
            <a:r>
              <a:rPr lang="en-US" dirty="0"/>
              <a:t>Click here to add authors</a:t>
            </a:r>
          </a:p>
        </p:txBody>
      </p:sp>
      <p:sp>
        <p:nvSpPr>
          <p:cNvPr id="80" name="Text Placeholder 76"/>
          <p:cNvSpPr>
            <a:spLocks noGrp="1"/>
          </p:cNvSpPr>
          <p:nvPr>
            <p:ph type="body" sz="quarter" idx="153" hasCustomPrompt="1"/>
          </p:nvPr>
        </p:nvSpPr>
        <p:spPr>
          <a:xfrm>
            <a:off x="398188" y="886122"/>
            <a:ext cx="17170947" cy="1637973"/>
          </a:xfrm>
          <a:prstGeom prst="rect">
            <a:avLst/>
          </a:prstGeom>
        </p:spPr>
        <p:txBody>
          <a:bodyPr lIns="95646" tIns="47823" rIns="95646" bIns="47823" anchor="t" anchorCtr="0">
            <a:normAutofit/>
          </a:bodyPr>
          <a:lstStyle>
            <a:lvl1pPr marL="0" indent="0" algn="l">
              <a:buFontTx/>
              <a:buNone/>
              <a:defRPr sz="4791" b="0" i="0">
                <a:solidFill>
                  <a:schemeClr val="tx2"/>
                </a:solidFill>
                <a:latin typeface="Helvetica Light" panose="020B0403020202020204" pitchFamily="34" charset="0"/>
              </a:defRPr>
            </a:lvl1pPr>
            <a:lvl2pPr>
              <a:buFontTx/>
              <a:buNone/>
              <a:defRPr sz="3743"/>
            </a:lvl2pPr>
            <a:lvl3pPr>
              <a:buFontTx/>
              <a:buNone/>
              <a:defRPr sz="3743"/>
            </a:lvl3pPr>
            <a:lvl4pPr>
              <a:buFontTx/>
              <a:buNone/>
              <a:defRPr sz="3743"/>
            </a:lvl4pPr>
            <a:lvl5pPr>
              <a:buFontTx/>
              <a:buNone/>
              <a:defRPr sz="3743"/>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0D6D35B-BF84-2543-92DA-0331C28060CB}"/>
              </a:ext>
            </a:extLst>
          </p:cNvPr>
          <p:cNvSpPr>
            <a:spLocks noGrp="1"/>
          </p:cNvSpPr>
          <p:nvPr>
            <p:ph type="body" sz="quarter" idx="10" hasCustomPrompt="1"/>
          </p:nvPr>
        </p:nvSpPr>
        <p:spPr>
          <a:xfrm>
            <a:off x="370141" y="6425826"/>
            <a:ext cx="8251813"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17" name="Text Placeholder 5">
            <a:extLst>
              <a:ext uri="{FF2B5EF4-FFF2-40B4-BE49-F238E27FC236}">
                <a16:creationId xmlns:a16="http://schemas.microsoft.com/office/drawing/2014/main" id="{0E67470E-2069-0247-A2C5-549920E25D22}"/>
              </a:ext>
            </a:extLst>
          </p:cNvPr>
          <p:cNvSpPr>
            <a:spLocks noGrp="1"/>
          </p:cNvSpPr>
          <p:nvPr>
            <p:ph type="body" sz="quarter" idx="11" hasCustomPrompt="1"/>
          </p:nvPr>
        </p:nvSpPr>
        <p:spPr>
          <a:xfrm>
            <a:off x="377573" y="5906918"/>
            <a:ext cx="8245299"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INTRODUCTION or ABSTRACT</a:t>
            </a:r>
          </a:p>
        </p:txBody>
      </p:sp>
      <p:sp>
        <p:nvSpPr>
          <p:cNvPr id="18" name="Text Placeholder 5">
            <a:extLst>
              <a:ext uri="{FF2B5EF4-FFF2-40B4-BE49-F238E27FC236}">
                <a16:creationId xmlns:a16="http://schemas.microsoft.com/office/drawing/2014/main" id="{EBF0BE94-5404-4541-8F90-23226B2C1A48}"/>
              </a:ext>
            </a:extLst>
          </p:cNvPr>
          <p:cNvSpPr>
            <a:spLocks noGrp="1"/>
          </p:cNvSpPr>
          <p:nvPr>
            <p:ph type="body" sz="quarter" idx="20" hasCustomPrompt="1"/>
          </p:nvPr>
        </p:nvSpPr>
        <p:spPr>
          <a:xfrm>
            <a:off x="377570" y="15691160"/>
            <a:ext cx="8240092"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OBJECTIVES</a:t>
            </a:r>
          </a:p>
        </p:txBody>
      </p:sp>
      <p:sp>
        <p:nvSpPr>
          <p:cNvPr id="19" name="Text Placeholder 5">
            <a:extLst>
              <a:ext uri="{FF2B5EF4-FFF2-40B4-BE49-F238E27FC236}">
                <a16:creationId xmlns:a16="http://schemas.microsoft.com/office/drawing/2014/main" id="{84F03BD7-4104-5C47-8D6D-A9132AF0BD0F}"/>
              </a:ext>
            </a:extLst>
          </p:cNvPr>
          <p:cNvSpPr>
            <a:spLocks noGrp="1"/>
          </p:cNvSpPr>
          <p:nvPr>
            <p:ph type="body" sz="quarter" idx="25" hasCustomPrompt="1"/>
          </p:nvPr>
        </p:nvSpPr>
        <p:spPr>
          <a:xfrm>
            <a:off x="9348746" y="5953320"/>
            <a:ext cx="8206344"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CONCLUSIONS</a:t>
            </a:r>
          </a:p>
        </p:txBody>
      </p:sp>
      <p:sp>
        <p:nvSpPr>
          <p:cNvPr id="21" name="Text Placeholder 3">
            <a:extLst>
              <a:ext uri="{FF2B5EF4-FFF2-40B4-BE49-F238E27FC236}">
                <a16:creationId xmlns:a16="http://schemas.microsoft.com/office/drawing/2014/main" id="{36B70753-7013-2A4C-BD90-5D59ACFC945E}"/>
              </a:ext>
            </a:extLst>
          </p:cNvPr>
          <p:cNvSpPr>
            <a:spLocks noGrp="1"/>
          </p:cNvSpPr>
          <p:nvPr>
            <p:ph type="body" sz="quarter" idx="26" hasCustomPrompt="1"/>
          </p:nvPr>
        </p:nvSpPr>
        <p:spPr>
          <a:xfrm>
            <a:off x="9348746" y="6553691"/>
            <a:ext cx="8206344"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22" name="Text Placeholder 5">
            <a:extLst>
              <a:ext uri="{FF2B5EF4-FFF2-40B4-BE49-F238E27FC236}">
                <a16:creationId xmlns:a16="http://schemas.microsoft.com/office/drawing/2014/main" id="{8AED06A5-20A9-0948-A134-5B15274F1A62}"/>
              </a:ext>
            </a:extLst>
          </p:cNvPr>
          <p:cNvSpPr>
            <a:spLocks noGrp="1"/>
          </p:cNvSpPr>
          <p:nvPr>
            <p:ph type="body" sz="quarter" idx="27" hasCustomPrompt="1"/>
          </p:nvPr>
        </p:nvSpPr>
        <p:spPr>
          <a:xfrm>
            <a:off x="9349562" y="15676183"/>
            <a:ext cx="8203199"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REFERENCES</a:t>
            </a:r>
          </a:p>
        </p:txBody>
      </p:sp>
      <p:sp>
        <p:nvSpPr>
          <p:cNvPr id="23" name="Text Placeholder 3">
            <a:extLst>
              <a:ext uri="{FF2B5EF4-FFF2-40B4-BE49-F238E27FC236}">
                <a16:creationId xmlns:a16="http://schemas.microsoft.com/office/drawing/2014/main" id="{ADFB2D5A-4385-504F-B4BD-D86C35819083}"/>
              </a:ext>
            </a:extLst>
          </p:cNvPr>
          <p:cNvSpPr>
            <a:spLocks noGrp="1"/>
          </p:cNvSpPr>
          <p:nvPr>
            <p:ph type="body" sz="quarter" idx="28" hasCustomPrompt="1"/>
          </p:nvPr>
        </p:nvSpPr>
        <p:spPr>
          <a:xfrm>
            <a:off x="9349666" y="16257003"/>
            <a:ext cx="8206344"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24" name="Text Placeholder 5">
            <a:extLst>
              <a:ext uri="{FF2B5EF4-FFF2-40B4-BE49-F238E27FC236}">
                <a16:creationId xmlns:a16="http://schemas.microsoft.com/office/drawing/2014/main" id="{404410FD-E3D6-A741-9BF5-3A48528295ED}"/>
              </a:ext>
            </a:extLst>
          </p:cNvPr>
          <p:cNvSpPr>
            <a:spLocks noGrp="1"/>
          </p:cNvSpPr>
          <p:nvPr>
            <p:ph type="body" sz="quarter" idx="29" hasCustomPrompt="1"/>
          </p:nvPr>
        </p:nvSpPr>
        <p:spPr>
          <a:xfrm>
            <a:off x="9342173" y="28178203"/>
            <a:ext cx="8206344" cy="466201"/>
          </a:xfrm>
          <a:prstGeom prst="rect">
            <a:avLst/>
          </a:prstGeom>
          <a:solidFill>
            <a:schemeClr val="accent6"/>
          </a:solidFill>
        </p:spPr>
        <p:txBody>
          <a:bodyPr wrap="square" lIns="78446" tIns="78446" rIns="78446" bIns="78446" anchor="ctr" anchorCtr="0">
            <a:spAutoFit/>
          </a:bodyPr>
          <a:lstStyle>
            <a:lvl1pPr marL="0" indent="0" algn="l">
              <a:buNone/>
              <a:defRPr sz="2000" b="1" u="none" baseline="0">
                <a:solidFill>
                  <a:schemeClr val="bg1"/>
                </a:solidFill>
                <a:latin typeface="Helvetica" pitchFamily="2" charset="0"/>
              </a:defRPr>
            </a:lvl1pPr>
          </a:lstStyle>
          <a:p>
            <a:pPr lvl="0"/>
            <a:r>
              <a:rPr lang="en-US" dirty="0"/>
              <a:t>(click to edit)  ACKNOWLEDGEMENTS or  CONTACT</a:t>
            </a:r>
          </a:p>
        </p:txBody>
      </p:sp>
      <p:sp>
        <p:nvSpPr>
          <p:cNvPr id="31" name="Text Placeholder 3">
            <a:extLst>
              <a:ext uri="{FF2B5EF4-FFF2-40B4-BE49-F238E27FC236}">
                <a16:creationId xmlns:a16="http://schemas.microsoft.com/office/drawing/2014/main" id="{74643D01-9E90-AC49-B935-2B13A7A66D36}"/>
              </a:ext>
            </a:extLst>
          </p:cNvPr>
          <p:cNvSpPr>
            <a:spLocks noGrp="1"/>
          </p:cNvSpPr>
          <p:nvPr>
            <p:ph type="body" sz="quarter" idx="30" hasCustomPrompt="1"/>
          </p:nvPr>
        </p:nvSpPr>
        <p:spPr>
          <a:xfrm>
            <a:off x="9342306" y="28767136"/>
            <a:ext cx="8210455"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32" name="Text Placeholder 3">
            <a:extLst>
              <a:ext uri="{FF2B5EF4-FFF2-40B4-BE49-F238E27FC236}">
                <a16:creationId xmlns:a16="http://schemas.microsoft.com/office/drawing/2014/main" id="{72FD442B-6CC3-7C4D-A0F4-DC7320293C69}"/>
              </a:ext>
            </a:extLst>
          </p:cNvPr>
          <p:cNvSpPr>
            <a:spLocks noGrp="1"/>
          </p:cNvSpPr>
          <p:nvPr>
            <p:ph type="body" sz="quarter" idx="96" hasCustomPrompt="1"/>
          </p:nvPr>
        </p:nvSpPr>
        <p:spPr>
          <a:xfrm>
            <a:off x="370142" y="16257348"/>
            <a:ext cx="8245299" cy="642278"/>
          </a:xfrm>
          <a:prstGeom prst="rect">
            <a:avLst/>
          </a:prstGeom>
        </p:spPr>
        <p:txBody>
          <a:bodyPr wrap="square" lIns="196113" tIns="196113" rIns="196113" bIns="196113">
            <a:spAutoFit/>
          </a:bodyPr>
          <a:lstStyle>
            <a:lvl1pPr marL="0" indent="0">
              <a:buNone/>
              <a:defRPr sz="1600">
                <a:solidFill>
                  <a:schemeClr val="tx2"/>
                </a:solidFill>
                <a:latin typeface="Helvetica" pitchFamily="2" charset="0"/>
                <a:cs typeface="Times New Roman" panose="02020603050405020304" pitchFamily="18" charset="0"/>
              </a:defRPr>
            </a:lvl1pPr>
            <a:lvl2pPr marL="636219" indent="-244700">
              <a:defRPr sz="1098">
                <a:latin typeface="Trebuchet MS" pitchFamily="34" charset="0"/>
              </a:defRPr>
            </a:lvl2pPr>
            <a:lvl3pPr marL="880919" indent="-244700">
              <a:defRPr sz="1098">
                <a:latin typeface="Trebuchet MS" pitchFamily="34" charset="0"/>
              </a:defRPr>
            </a:lvl3pPr>
            <a:lvl4pPr marL="1150089" indent="-269170">
              <a:defRPr sz="1098">
                <a:latin typeface="Trebuchet MS" pitchFamily="34" charset="0"/>
              </a:defRPr>
            </a:lvl4pPr>
            <a:lvl5pPr marL="1345849" indent="-195760">
              <a:defRPr sz="1098">
                <a:latin typeface="Trebuchet MS" pitchFamily="34" charset="0"/>
              </a:defRPr>
            </a:lvl5pPr>
          </a:lstStyle>
          <a:p>
            <a:pPr lvl="0"/>
            <a:r>
              <a:rPr lang="en-US" dirty="0"/>
              <a:t>Type in or paste your text here</a:t>
            </a:r>
          </a:p>
        </p:txBody>
      </p:sp>
      <p:sp>
        <p:nvSpPr>
          <p:cNvPr id="33" name="Text Placeholder 76">
            <a:extLst>
              <a:ext uri="{FF2B5EF4-FFF2-40B4-BE49-F238E27FC236}">
                <a16:creationId xmlns:a16="http://schemas.microsoft.com/office/drawing/2014/main" id="{9747FE7D-AC81-AD47-963F-F2E14AA9747F}"/>
              </a:ext>
            </a:extLst>
          </p:cNvPr>
          <p:cNvSpPr>
            <a:spLocks noGrp="1"/>
          </p:cNvSpPr>
          <p:nvPr>
            <p:ph type="body" sz="quarter" idx="150" hasCustomPrompt="1"/>
          </p:nvPr>
        </p:nvSpPr>
        <p:spPr>
          <a:xfrm>
            <a:off x="377570" y="4250340"/>
            <a:ext cx="13374671" cy="775111"/>
          </a:xfrm>
          <a:prstGeom prst="rect">
            <a:avLst/>
          </a:prstGeom>
        </p:spPr>
        <p:txBody>
          <a:bodyPr lIns="95646" tIns="47823" rIns="95646" bIns="47823" anchor="t" anchorCtr="0">
            <a:normAutofit/>
          </a:bodyPr>
          <a:lstStyle>
            <a:lvl1pPr marL="0" indent="0" algn="l">
              <a:buFontTx/>
              <a:buNone/>
              <a:defRPr sz="2695" b="0" i="0">
                <a:solidFill>
                  <a:schemeClr val="tx2"/>
                </a:solidFill>
                <a:latin typeface="Helvetica Light" panose="020B0403020202020204" pitchFamily="34" charset="0"/>
              </a:defRPr>
            </a:lvl1pPr>
            <a:lvl2pPr>
              <a:buFontTx/>
              <a:buNone/>
              <a:defRPr sz="3743"/>
            </a:lvl2pPr>
            <a:lvl3pPr>
              <a:buFontTx/>
              <a:buNone/>
              <a:defRPr sz="3743"/>
            </a:lvl3pPr>
            <a:lvl4pPr>
              <a:buFontTx/>
              <a:buNone/>
              <a:defRPr sz="3743"/>
            </a:lvl4pPr>
            <a:lvl5pPr>
              <a:buFontTx/>
              <a:buNone/>
              <a:defRPr sz="3743"/>
            </a:lvl5pPr>
          </a:lstStyle>
          <a:p>
            <a:pPr lvl="0"/>
            <a:r>
              <a:rPr lang="en-US" dirty="0"/>
              <a:t>Click here to add affiliations</a:t>
            </a:r>
          </a:p>
        </p:txBody>
      </p:sp>
      <p:sp>
        <p:nvSpPr>
          <p:cNvPr id="34" name="Text Placeholder 76">
            <a:extLst>
              <a:ext uri="{FF2B5EF4-FFF2-40B4-BE49-F238E27FC236}">
                <a16:creationId xmlns:a16="http://schemas.microsoft.com/office/drawing/2014/main" id="{B7EC434E-731B-884C-BB6B-DEFFF8EC666E}"/>
              </a:ext>
            </a:extLst>
          </p:cNvPr>
          <p:cNvSpPr>
            <a:spLocks noGrp="1"/>
          </p:cNvSpPr>
          <p:nvPr>
            <p:ph type="body" sz="quarter" idx="151" hasCustomPrompt="1"/>
          </p:nvPr>
        </p:nvSpPr>
        <p:spPr>
          <a:xfrm>
            <a:off x="377570" y="3233349"/>
            <a:ext cx="13374671" cy="750882"/>
          </a:xfrm>
          <a:prstGeom prst="rect">
            <a:avLst/>
          </a:prstGeom>
        </p:spPr>
        <p:txBody>
          <a:bodyPr lIns="95646" tIns="47823" rIns="95646" bIns="47823" anchor="t" anchorCtr="0">
            <a:normAutofit/>
          </a:bodyPr>
          <a:lstStyle>
            <a:lvl1pPr marL="0" indent="0" algn="l">
              <a:buFontTx/>
              <a:buNone/>
              <a:defRPr sz="2695" b="0" i="0">
                <a:solidFill>
                  <a:schemeClr val="tx2"/>
                </a:solidFill>
                <a:latin typeface="Helvetica Light" panose="020B0403020202020204" pitchFamily="34" charset="0"/>
              </a:defRPr>
            </a:lvl1pPr>
            <a:lvl2pPr>
              <a:buFontTx/>
              <a:buNone/>
              <a:defRPr sz="3743"/>
            </a:lvl2pPr>
            <a:lvl3pPr>
              <a:buFontTx/>
              <a:buNone/>
              <a:defRPr sz="3743"/>
            </a:lvl3pPr>
            <a:lvl4pPr>
              <a:buFontTx/>
              <a:buNone/>
              <a:defRPr sz="3743"/>
            </a:lvl4pPr>
            <a:lvl5pPr>
              <a:buFontTx/>
              <a:buNone/>
              <a:defRPr sz="3743"/>
            </a:lvl5pPr>
          </a:lstStyle>
          <a:p>
            <a:pPr lvl="0"/>
            <a:r>
              <a:rPr lang="en-US" dirty="0"/>
              <a:t>Click here to add authors</a:t>
            </a:r>
          </a:p>
        </p:txBody>
      </p:sp>
      <p:sp>
        <p:nvSpPr>
          <p:cNvPr id="35" name="Text Placeholder 76">
            <a:extLst>
              <a:ext uri="{FF2B5EF4-FFF2-40B4-BE49-F238E27FC236}">
                <a16:creationId xmlns:a16="http://schemas.microsoft.com/office/drawing/2014/main" id="{A82BFA58-0299-AF45-9301-1CF697C54D5F}"/>
              </a:ext>
            </a:extLst>
          </p:cNvPr>
          <p:cNvSpPr>
            <a:spLocks noGrp="1"/>
          </p:cNvSpPr>
          <p:nvPr>
            <p:ph type="body" sz="quarter" idx="153" hasCustomPrompt="1"/>
          </p:nvPr>
        </p:nvSpPr>
        <p:spPr>
          <a:xfrm>
            <a:off x="377570" y="831323"/>
            <a:ext cx="13374671" cy="1637973"/>
          </a:xfrm>
          <a:prstGeom prst="rect">
            <a:avLst/>
          </a:prstGeom>
        </p:spPr>
        <p:txBody>
          <a:bodyPr lIns="95646" tIns="47823" rIns="95646" bIns="47823" anchor="t" anchorCtr="0">
            <a:normAutofit/>
          </a:bodyPr>
          <a:lstStyle>
            <a:lvl1pPr marL="0" indent="0" algn="l">
              <a:buFontTx/>
              <a:buNone/>
              <a:defRPr sz="4791" b="0" i="0">
                <a:solidFill>
                  <a:schemeClr val="tx2"/>
                </a:solidFill>
                <a:latin typeface="Helvetica Light" panose="020B0403020202020204" pitchFamily="34" charset="0"/>
              </a:defRPr>
            </a:lvl1pPr>
            <a:lvl2pPr>
              <a:buFontTx/>
              <a:buNone/>
              <a:defRPr sz="3743"/>
            </a:lvl2pPr>
            <a:lvl3pPr>
              <a:buFontTx/>
              <a:buNone/>
              <a:defRPr sz="3743"/>
            </a:lvl3pPr>
            <a:lvl4pPr>
              <a:buFontTx/>
              <a:buNone/>
              <a:defRPr sz="3743"/>
            </a:lvl4pPr>
            <a:lvl5pPr>
              <a:buFontTx/>
              <a:buNone/>
              <a:defRPr sz="3743"/>
            </a:lvl5pPr>
          </a:lstStyle>
          <a:p>
            <a:pPr lvl="0"/>
            <a:r>
              <a:rPr lang="en-US" dirty="0"/>
              <a:t>Click here to add title</a:t>
            </a:r>
          </a:p>
        </p:txBody>
      </p:sp>
      <p:cxnSp>
        <p:nvCxnSpPr>
          <p:cNvPr id="36" name="Straight Connector 35">
            <a:extLst>
              <a:ext uri="{FF2B5EF4-FFF2-40B4-BE49-F238E27FC236}">
                <a16:creationId xmlns:a16="http://schemas.microsoft.com/office/drawing/2014/main" id="{1215C6C6-5B51-A947-B2BE-0DCC315002FE}"/>
              </a:ext>
            </a:extLst>
          </p:cNvPr>
          <p:cNvCxnSpPr>
            <a:cxnSpLocks/>
          </p:cNvCxnSpPr>
          <p:nvPr userDrawn="1"/>
        </p:nvCxnSpPr>
        <p:spPr>
          <a:xfrm>
            <a:off x="8983663" y="5789504"/>
            <a:ext cx="0" cy="28860244"/>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9991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70105" y="35321184"/>
            <a:ext cx="1924994" cy="164358"/>
          </a:xfrm>
          <a:prstGeom prst="rect">
            <a:avLst/>
          </a:prstGeom>
          <a:noFill/>
          <a:ln w="9525">
            <a:noFill/>
            <a:miter lim="800000"/>
            <a:headEnd/>
            <a:tailEnd/>
          </a:ln>
          <a:effectLst/>
        </p:spPr>
        <p:txBody>
          <a:bodyPr wrap="square" lIns="39078" tIns="19535" rIns="39078" bIns="19535">
            <a:spAutoFit/>
          </a:bodyPr>
          <a:lstStyle/>
          <a:p>
            <a:pPr eaLnBrk="0" hangingPunct="0">
              <a:lnSpc>
                <a:spcPct val="65000"/>
              </a:lnSpc>
              <a:spcBef>
                <a:spcPct val="50000"/>
              </a:spcBef>
              <a:defRPr/>
            </a:pPr>
            <a:r>
              <a:rPr lang="en-US" sz="299"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524" b="1">
                <a:solidFill>
                  <a:schemeClr val="bg1">
                    <a:lumMod val="75000"/>
                  </a:schemeClr>
                </a:solidFill>
                <a:latin typeface="Arial" charset="0"/>
              </a:rPr>
              <a:t>www.PosterPresentations.com</a:t>
            </a:r>
          </a:p>
        </p:txBody>
      </p:sp>
      <p:cxnSp>
        <p:nvCxnSpPr>
          <p:cNvPr id="5" name="Straight Connector 4">
            <a:extLst>
              <a:ext uri="{FF2B5EF4-FFF2-40B4-BE49-F238E27FC236}">
                <a16:creationId xmlns:a16="http://schemas.microsoft.com/office/drawing/2014/main" id="{ED540DDD-4909-9A46-8818-357785966E36}"/>
              </a:ext>
            </a:extLst>
          </p:cNvPr>
          <p:cNvCxnSpPr>
            <a:cxnSpLocks/>
          </p:cNvCxnSpPr>
          <p:nvPr userDrawn="1"/>
        </p:nvCxnSpPr>
        <p:spPr>
          <a:xfrm>
            <a:off x="8983663" y="5789504"/>
            <a:ext cx="0" cy="28860244"/>
          </a:xfrm>
          <a:prstGeom prst="line">
            <a:avLst/>
          </a:prstGeom>
          <a:ln w="38100">
            <a:prstDash val="sysDot"/>
          </a:ln>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a16="http://schemas.microsoft.com/office/drawing/2014/main" id="{16CF2122-8C91-DF40-8304-6F0AA0D4F4DA}"/>
              </a:ext>
            </a:extLst>
          </p:cNvPr>
          <p:cNvCxnSpPr>
            <a:cxnSpLocks/>
          </p:cNvCxnSpPr>
          <p:nvPr userDrawn="1"/>
        </p:nvCxnSpPr>
        <p:spPr>
          <a:xfrm flipH="1">
            <a:off x="-13251" y="35106948"/>
            <a:ext cx="17967324" cy="0"/>
          </a:xfrm>
          <a:prstGeom prst="line">
            <a:avLst/>
          </a:prstGeom>
          <a:ln w="38100">
            <a:prstDash val="sysDot"/>
          </a:ln>
        </p:spPr>
        <p:style>
          <a:lnRef idx="1">
            <a:schemeClr val="accent3"/>
          </a:lnRef>
          <a:fillRef idx="0">
            <a:schemeClr val="accent3"/>
          </a:fillRef>
          <a:effectRef idx="0">
            <a:schemeClr val="accent3"/>
          </a:effectRef>
          <a:fontRef idx="minor">
            <a:schemeClr val="tx1"/>
          </a:fontRef>
        </p:style>
      </p:cxnSp>
      <p:graphicFrame>
        <p:nvGraphicFramePr>
          <p:cNvPr id="11" name="Table 10">
            <a:extLst>
              <a:ext uri="{FF2B5EF4-FFF2-40B4-BE49-F238E27FC236}">
                <a16:creationId xmlns:a16="http://schemas.microsoft.com/office/drawing/2014/main" id="{91F1A772-61A5-0943-9F42-D950580FFF1B}"/>
              </a:ext>
            </a:extLst>
          </p:cNvPr>
          <p:cNvGraphicFramePr>
            <a:graphicFrameLocks noGrp="1"/>
          </p:cNvGraphicFramePr>
          <p:nvPr userDrawn="1">
            <p:extLst>
              <p:ext uri="{D42A27DB-BD31-4B8C-83A1-F6EECF244321}">
                <p14:modId xmlns:p14="http://schemas.microsoft.com/office/powerpoint/2010/main" val="3092476561"/>
              </p:ext>
            </p:extLst>
          </p:nvPr>
        </p:nvGraphicFramePr>
        <p:xfrm>
          <a:off x="-12720395" y="34253"/>
          <a:ext cx="12111788" cy="35627347"/>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val="20000"/>
                    </a:ext>
                  </a:extLst>
                </a:gridCol>
                <a:gridCol w="6918351">
                  <a:extLst>
                    <a:ext uri="{9D8B030D-6E8A-4147-A177-3AD203B41FA5}">
                      <a16:colId xmlns:a16="http://schemas.microsoft.com/office/drawing/2014/main" val="20001"/>
                    </a:ext>
                  </a:extLst>
                </a:gridCol>
              </a:tblGrid>
              <a:tr h="1379266">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39959">
                <a:tc gridSpan="2">
                  <a:txBody>
                    <a:bodyPr/>
                    <a:lstStyle/>
                    <a:p>
                      <a:pPr defTabSz="3765639"/>
                      <a:r>
                        <a:rPr lang="en-US" sz="2400" i="0">
                          <a:solidFill>
                            <a:srgbClr val="D9D9D9"/>
                          </a:solidFill>
                          <a:latin typeface="Arial"/>
                          <a:cs typeface="Arial"/>
                        </a:rPr>
                        <a:t>This PowerPoint template produces a </a:t>
                      </a:r>
                      <a:r>
                        <a:rPr lang="en-US" sz="2400" i="0">
                          <a:solidFill>
                            <a:srgbClr val="FFC000"/>
                          </a:solidFill>
                          <a:latin typeface="Arial"/>
                          <a:cs typeface="Arial"/>
                        </a:rPr>
                        <a:t>100x200cm </a:t>
                      </a:r>
                      <a:r>
                        <a:rPr lang="en-US" sz="2400" i="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a:solidFill>
                          <a:srgbClr val="D9D9D9"/>
                        </a:solidFill>
                        <a:latin typeface="Arial"/>
                        <a:cs typeface="Arial"/>
                      </a:endParaRPr>
                    </a:p>
                    <a:p>
                      <a:pPr defTabSz="3765639"/>
                      <a:r>
                        <a:rPr lang="en-US" sz="24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err="1">
                          <a:solidFill>
                            <a:srgbClr val="FFC000"/>
                          </a:solidFill>
                          <a:latin typeface="Arial"/>
                          <a:cs typeface="Arial"/>
                        </a:rPr>
                        <a:t>PosterPresentations.com</a:t>
                      </a:r>
                      <a:r>
                        <a:rPr lang="en-US" sz="2400" i="0">
                          <a:solidFill>
                            <a:srgbClr val="D9D9D9"/>
                          </a:solidFill>
                          <a:latin typeface="Arial"/>
                          <a:cs typeface="Arial"/>
                        </a:rPr>
                        <a:t> and click on the  </a:t>
                      </a:r>
                      <a:r>
                        <a:rPr lang="en-US" sz="2400" i="0">
                          <a:solidFill>
                            <a:srgbClr val="FFC000"/>
                          </a:solidFill>
                          <a:latin typeface="Arial"/>
                          <a:cs typeface="Arial"/>
                        </a:rPr>
                        <a:t>HELP DESK</a:t>
                      </a:r>
                      <a:r>
                        <a:rPr lang="en-US" sz="2400" i="0" baseline="0">
                          <a:solidFill>
                            <a:srgbClr val="D9D9D9"/>
                          </a:solidFill>
                          <a:latin typeface="Arial"/>
                          <a:cs typeface="Arial"/>
                        </a:rPr>
                        <a:t> </a:t>
                      </a:r>
                      <a:r>
                        <a:rPr lang="en-US" sz="2400" i="0">
                          <a:solidFill>
                            <a:srgbClr val="D9D9D9"/>
                          </a:solidFill>
                          <a:latin typeface="Arial"/>
                          <a:cs typeface="Arial"/>
                        </a:rPr>
                        <a:t>tab.</a:t>
                      </a:r>
                    </a:p>
                    <a:p>
                      <a:pPr defTabSz="3765639"/>
                      <a:endParaRPr lang="en-US" sz="2400" i="0">
                        <a:solidFill>
                          <a:srgbClr val="D9D9D9"/>
                        </a:solidFill>
                        <a:latin typeface="Arial"/>
                        <a:cs typeface="Arial"/>
                      </a:endParaRPr>
                    </a:p>
                    <a:p>
                      <a:pPr defTabSz="3765639"/>
                      <a:r>
                        <a:rPr lang="en-US" sz="2400" i="0">
                          <a:solidFill>
                            <a:srgbClr val="D9D9D9"/>
                          </a:solidFill>
                          <a:latin typeface="Arial"/>
                          <a:cs typeface="Arial"/>
                        </a:rPr>
                        <a:t>To print your poster using our same-day professional printing service, go online to </a:t>
                      </a:r>
                      <a:r>
                        <a:rPr lang="en-US" sz="2400" i="0" err="1">
                          <a:solidFill>
                            <a:srgbClr val="FFC000"/>
                          </a:solidFill>
                          <a:latin typeface="Arial"/>
                          <a:cs typeface="Arial"/>
                        </a:rPr>
                        <a:t>PosterPresentations.com</a:t>
                      </a:r>
                      <a:r>
                        <a:rPr lang="en-US" sz="2400" i="0">
                          <a:solidFill>
                            <a:srgbClr val="D9D9D9"/>
                          </a:solidFill>
                          <a:latin typeface="Arial"/>
                          <a:cs typeface="Arial"/>
                        </a:rPr>
                        <a:t> and click on "</a:t>
                      </a:r>
                      <a:r>
                        <a:rPr lang="en-US" sz="2400" i="0">
                          <a:solidFill>
                            <a:srgbClr val="FFC000"/>
                          </a:solidFill>
                          <a:latin typeface="Arial"/>
                          <a:cs typeface="Arial"/>
                        </a:rPr>
                        <a:t>Order your poster</a:t>
                      </a:r>
                      <a:r>
                        <a:rPr lang="en-US" sz="2400" i="0">
                          <a:solidFill>
                            <a:srgbClr val="D9D9D9"/>
                          </a:solidFill>
                          <a:latin typeface="Arial"/>
                          <a:cs typeface="Arial"/>
                        </a:rPr>
                        <a:t>".</a:t>
                      </a:r>
                      <a:endParaRPr lang="en-US" sz="24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57301">
                <a:tc>
                  <a:txBody>
                    <a:bodyPr/>
                    <a:lstStyle/>
                    <a:p>
                      <a:pPr algn="ctr"/>
                      <a:endParaRPr lang="en-US" sz="2400">
                        <a:solidFill>
                          <a:srgbClr val="1F3A4E"/>
                        </a:solidFill>
                      </a:endParaRPr>
                    </a:p>
                    <a:p>
                      <a:pPr algn="ctr"/>
                      <a:endParaRPr lang="en-US" sz="2400">
                        <a:solidFill>
                          <a:srgbClr val="1F3A4E"/>
                        </a:solidFill>
                      </a:endParaRPr>
                    </a:p>
                    <a:p>
                      <a:pPr algn="ctr"/>
                      <a:r>
                        <a:rPr lang="en-US" sz="2400">
                          <a:solidFill>
                            <a:schemeClr val="bg1"/>
                          </a:solidFill>
                          <a:latin typeface="Arial" panose="020B0604020202020204" pitchFamily="34" charset="0"/>
                          <a:cs typeface="Arial" panose="020B0604020202020204" pitchFamily="34" charset="0"/>
                        </a:rPr>
                        <a:t>This is a poster template for a</a:t>
                      </a:r>
                    </a:p>
                    <a:p>
                      <a:pPr marL="0" marR="0" lvl="0" indent="0" algn="ctr" defTabSz="3169678" rtl="0" eaLnBrk="1" fontAlgn="auto" latinLnBrk="0" hangingPunct="1">
                        <a:lnSpc>
                          <a:spcPct val="100000"/>
                        </a:lnSpc>
                        <a:spcBef>
                          <a:spcPts val="0"/>
                        </a:spcBef>
                        <a:spcAft>
                          <a:spcPts val="0"/>
                        </a:spcAft>
                        <a:buClrTx/>
                        <a:buSzTx/>
                        <a:buFontTx/>
                        <a:buNone/>
                        <a:tabLst/>
                        <a:defRPr/>
                      </a:pPr>
                      <a:r>
                        <a:rPr lang="en-US" sz="2400">
                          <a:solidFill>
                            <a:schemeClr val="bg1"/>
                          </a:solidFill>
                          <a:latin typeface="Arial" panose="020B0604020202020204" pitchFamily="34" charset="0"/>
                          <a:cs typeface="Arial" panose="020B0604020202020204" pitchFamily="34" charset="0"/>
                        </a:rPr>
                        <a:t>presentation poster</a:t>
                      </a:r>
                      <a:br>
                        <a:rPr lang="en-US" sz="2400">
                          <a:solidFill>
                            <a:schemeClr val="bg1"/>
                          </a:solidFill>
                          <a:latin typeface="Arial" panose="020B0604020202020204" pitchFamily="34" charset="0"/>
                          <a:cs typeface="Arial" panose="020B0604020202020204" pitchFamily="34" charset="0"/>
                        </a:rPr>
                      </a:br>
                      <a:r>
                        <a:rPr lang="en-US" sz="5400" b="1">
                          <a:solidFill>
                            <a:srgbClr val="FFC000"/>
                          </a:solidFill>
                          <a:latin typeface="Arial" panose="020B0604020202020204" pitchFamily="34" charset="0"/>
                          <a:cs typeface="Arial" panose="020B0604020202020204" pitchFamily="34" charset="0"/>
                        </a:rPr>
                        <a:t>100x200cm</a:t>
                      </a:r>
                      <a:br>
                        <a:rPr lang="en-US" sz="5400" b="1">
                          <a:solidFill>
                            <a:srgbClr val="FFC000"/>
                          </a:solidFill>
                          <a:latin typeface="Arial" panose="020B0604020202020204" pitchFamily="34" charset="0"/>
                          <a:cs typeface="Arial" panose="020B0604020202020204" pitchFamily="34" charset="0"/>
                        </a:rPr>
                      </a:br>
                      <a:br>
                        <a:rPr lang="en-US" sz="1200">
                          <a:solidFill>
                            <a:schemeClr val="bg1"/>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(39” tall x 78” wide)</a:t>
                      </a:r>
                      <a:endParaRPr lang="en-US" sz="24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a:solidFill>
                            <a:srgbClr val="FFC000"/>
                          </a:solidFill>
                          <a:latin typeface="Arial" panose="020B0604020202020204" pitchFamily="34" charset="0"/>
                          <a:cs typeface="Arial" panose="020B0604020202020204" pitchFamily="34" charset="0"/>
                        </a:rPr>
                        <a:t>Important: Check the template size</a:t>
                      </a:r>
                      <a:br>
                        <a:rPr lang="en-US" sz="2400" b="0" baseline="0">
                          <a:solidFill>
                            <a:srgbClr val="FFC000"/>
                          </a:solidFill>
                          <a:latin typeface="Arial" panose="020B0604020202020204" pitchFamily="34" charset="0"/>
                          <a:cs typeface="Arial" panose="020B0604020202020204" pitchFamily="34" charset="0"/>
                        </a:rPr>
                      </a:br>
                      <a:r>
                        <a:rPr lang="en-US" sz="24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a:solidFill>
                            <a:srgbClr val="D9D9D9"/>
                          </a:solidFill>
                          <a:latin typeface="Arial" panose="020B0604020202020204" pitchFamily="34" charset="0"/>
                          <a:cs typeface="Arial" panose="020B0604020202020204" pitchFamily="34" charset="0"/>
                        </a:rPr>
                      </a:br>
                      <a:br>
                        <a:rPr lang="en-US" sz="2400" b="0" baseline="0">
                          <a:solidFill>
                            <a:srgbClr val="D9D9D9"/>
                          </a:solidFill>
                          <a:latin typeface="Arial" panose="020B0604020202020204" pitchFamily="34" charset="0"/>
                          <a:cs typeface="Arial" panose="020B0604020202020204" pitchFamily="34" charset="0"/>
                        </a:rPr>
                      </a:br>
                      <a:endParaRPr lang="en-US" sz="2400" b="0" baseline="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4955134">
                <a:tc>
                  <a:txBody>
                    <a:bodyPr/>
                    <a:lstStyle/>
                    <a:p>
                      <a:endParaRPr lang="en-US" sz="2400">
                        <a:solidFill>
                          <a:srgbClr val="1F3A4E"/>
                        </a:solidFill>
                      </a:endParaRPr>
                    </a:p>
                  </a:txBody>
                  <a:tcPr>
                    <a:blipFill rotWithShape="1">
                      <a:blip r:embed="rId3"/>
                      <a:stretch>
                        <a:fillRect/>
                      </a:stretch>
                    </a:blipFill>
                  </a:tcPr>
                </a:tc>
                <a:tc>
                  <a:txBody>
                    <a:bodyPr/>
                    <a:lstStyle/>
                    <a:p>
                      <a:pPr algn="l"/>
                      <a:r>
                        <a:rPr lang="en-US" sz="2800" b="1" baseline="0">
                          <a:solidFill>
                            <a:srgbClr val="FFC000"/>
                          </a:solidFill>
                          <a:latin typeface="Arial" panose="020B0604020202020204" pitchFamily="34" charset="0"/>
                          <a:cs typeface="Arial" panose="020B0604020202020204" pitchFamily="34" charset="0"/>
                        </a:rPr>
                        <a:t>How to </a:t>
                      </a:r>
                      <a:r>
                        <a:rPr lang="en-US" sz="4400" b="1" baseline="0">
                          <a:solidFill>
                            <a:srgbClr val="FFC000"/>
                          </a:solidFill>
                          <a:latin typeface="Arial" panose="020B0604020202020204" pitchFamily="34" charset="0"/>
                          <a:cs typeface="Arial" panose="020B0604020202020204" pitchFamily="34" charset="0"/>
                        </a:rPr>
                        <a:t>Zoom in </a:t>
                      </a:r>
                      <a:r>
                        <a:rPr lang="en-US" sz="2800" b="1" baseline="0">
                          <a:solidFill>
                            <a:srgbClr val="FFC000"/>
                          </a:solidFill>
                          <a:latin typeface="Arial" panose="020B0604020202020204" pitchFamily="34" charset="0"/>
                          <a:cs typeface="Arial" panose="020B0604020202020204" pitchFamily="34" charset="0"/>
                        </a:rPr>
                        <a:t>and </a:t>
                      </a:r>
                      <a:r>
                        <a:rPr lang="en-US" sz="2000" b="1" baseline="0">
                          <a:solidFill>
                            <a:srgbClr val="FFC000"/>
                          </a:solidFill>
                          <a:latin typeface="Arial" panose="020B0604020202020204" pitchFamily="34" charset="0"/>
                          <a:cs typeface="Arial" panose="020B0604020202020204" pitchFamily="34" charset="0"/>
                        </a:rPr>
                        <a:t>out</a:t>
                      </a:r>
                      <a:endParaRPr lang="en-US" sz="2800" b="1" baseline="0">
                        <a:solidFill>
                          <a:srgbClr val="FFC000"/>
                        </a:solidFill>
                        <a:latin typeface="Arial" panose="020B0604020202020204" pitchFamily="34" charset="0"/>
                        <a:cs typeface="Arial" panose="020B0604020202020204" pitchFamily="34" charset="0"/>
                      </a:endParaRPr>
                    </a:p>
                    <a:p>
                      <a:pPr algn="l"/>
                      <a:r>
                        <a:rPr lang="en-US" sz="24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a:solidFill>
                            <a:srgbClr val="D9D9D9"/>
                          </a:solidFill>
                          <a:latin typeface="Arial" panose="020B0604020202020204" pitchFamily="34" charset="0"/>
                          <a:cs typeface="Arial" panose="020B0604020202020204" pitchFamily="34" charset="0"/>
                        </a:rPr>
                      </a:br>
                      <a:r>
                        <a:rPr lang="en-US" sz="2400" b="0" baseline="0">
                          <a:solidFill>
                            <a:srgbClr val="FFC000"/>
                          </a:solidFill>
                          <a:latin typeface="Arial" panose="020B0604020202020204" pitchFamily="34" charset="0"/>
                          <a:cs typeface="Arial" panose="020B0604020202020204" pitchFamily="34" charset="0"/>
                        </a:rPr>
                        <a:t>1. </a:t>
                      </a:r>
                      <a:r>
                        <a:rPr lang="en-US" sz="24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a:solidFill>
                            <a:srgbClr val="D9D9D9"/>
                          </a:solidFill>
                          <a:latin typeface="Arial" panose="020B0604020202020204" pitchFamily="34" charset="0"/>
                          <a:cs typeface="Arial" panose="020B0604020202020204" pitchFamily="34" charset="0"/>
                        </a:rPr>
                      </a:br>
                      <a:r>
                        <a:rPr lang="en-US" sz="2400" b="0" baseline="0">
                          <a:solidFill>
                            <a:srgbClr val="FFC000"/>
                          </a:solidFill>
                          <a:latin typeface="Arial" panose="020B0604020202020204" pitchFamily="34" charset="0"/>
                          <a:cs typeface="Arial" panose="020B0604020202020204" pitchFamily="34" charset="0"/>
                        </a:rPr>
                        <a:t>2. </a:t>
                      </a:r>
                      <a:r>
                        <a:rPr lang="en-US" sz="24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3498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a:solidFill>
                            <a:srgbClr val="FFC000"/>
                          </a:solidFill>
                          <a:latin typeface="Arial" panose="020B0604020202020204" pitchFamily="34" charset="0"/>
                          <a:cs typeface="Arial" panose="020B0604020202020204" pitchFamily="34" charset="0"/>
                        </a:rPr>
                        <a:t>Ruler and Guides</a:t>
                      </a:r>
                      <a:br>
                        <a:rPr lang="en-US" sz="2400" b="0" baseline="0">
                          <a:solidFill>
                            <a:srgbClr val="FFC000"/>
                          </a:solidFill>
                          <a:latin typeface="Arial" panose="020B0604020202020204" pitchFamily="34" charset="0"/>
                          <a:cs typeface="Arial" panose="020B0604020202020204" pitchFamily="34" charset="0"/>
                        </a:rPr>
                      </a:br>
                      <a:r>
                        <a:rPr lang="en-US" sz="24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48631">
                <a:tc>
                  <a:txBody>
                    <a:bodyPr/>
                    <a:lstStyle/>
                    <a:p>
                      <a:endParaRPr lang="en-US" sz="2400">
                        <a:solidFill>
                          <a:srgbClr val="1F3A4E"/>
                        </a:solidFill>
                      </a:endParaRPr>
                    </a:p>
                  </a:txBody>
                  <a:tcPr>
                    <a:blipFill rotWithShape="1">
                      <a:blip r:embed="rId4"/>
                      <a:stretch>
                        <a:fillRect/>
                      </a:stretch>
                    </a:blipFill>
                  </a:tcPr>
                </a:tc>
                <a:tc>
                  <a:txBody>
                    <a:bodyPr/>
                    <a:lstStyle/>
                    <a:p>
                      <a:pPr marL="0" lvl="1" indent="0" algn="l" defTabSz="114300"/>
                      <a:r>
                        <a:rPr lang="en-US" sz="2800" b="1" baseline="0">
                          <a:solidFill>
                            <a:srgbClr val="FFC000"/>
                          </a:solidFill>
                          <a:latin typeface="Arial" panose="020B0604020202020204" pitchFamily="34" charset="0"/>
                          <a:cs typeface="Arial" panose="020B0604020202020204" pitchFamily="34" charset="0"/>
                        </a:rPr>
                        <a:t>Headers and text containers</a:t>
                      </a:r>
                      <a:br>
                        <a:rPr lang="en-US" sz="2400" b="0" baseline="0">
                          <a:solidFill>
                            <a:schemeClr val="bg1"/>
                          </a:solidFill>
                          <a:latin typeface="Arial" panose="020B0604020202020204" pitchFamily="34" charset="0"/>
                          <a:cs typeface="Arial" panose="020B0604020202020204" pitchFamily="34" charset="0"/>
                        </a:rPr>
                      </a:br>
                      <a:r>
                        <a:rPr lang="en-US" sz="24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a:solidFill>
                            <a:schemeClr val="bg1"/>
                          </a:solidFill>
                          <a:latin typeface="Arial" panose="020B0604020202020204" pitchFamily="34" charset="0"/>
                          <a:cs typeface="Arial" panose="020B0604020202020204" pitchFamily="34" charset="0"/>
                        </a:rPr>
                      </a:br>
                      <a:r>
                        <a:rPr lang="en-US" sz="2400" b="0" baseline="0">
                          <a:solidFill>
                            <a:srgbClr val="FFC000"/>
                          </a:solidFill>
                          <a:latin typeface="Arial" panose="020B0604020202020204" pitchFamily="34" charset="0"/>
                          <a:cs typeface="Arial" panose="020B0604020202020204" pitchFamily="34" charset="0"/>
                        </a:rPr>
                        <a:t>-</a:t>
                      </a:r>
                      <a:r>
                        <a:rPr lang="en-US" sz="2400" b="0" baseline="0">
                          <a:solidFill>
                            <a:schemeClr val="bg1"/>
                          </a:solidFill>
                          <a:latin typeface="Arial" panose="020B0604020202020204" pitchFamily="34" charset="0"/>
                          <a:cs typeface="Arial" panose="020B0604020202020204" pitchFamily="34" charset="0"/>
                        </a:rPr>
                        <a:t> </a:t>
                      </a:r>
                      <a:r>
                        <a:rPr lang="en-US" sz="2400" b="0" baseline="0">
                          <a:solidFill>
                            <a:srgbClr val="D9D9D9"/>
                          </a:solidFill>
                          <a:latin typeface="Arial" panose="020B0604020202020204" pitchFamily="34" charset="0"/>
                          <a:cs typeface="Arial" panose="020B0604020202020204" pitchFamily="34" charset="0"/>
                        </a:rPr>
                        <a:t>Click inside a section header to add its text. </a:t>
                      </a:r>
                      <a:br>
                        <a:rPr lang="en-US" sz="2400" b="0" baseline="0">
                          <a:solidFill>
                            <a:schemeClr val="bg1"/>
                          </a:solidFill>
                          <a:latin typeface="Arial" panose="020B0604020202020204" pitchFamily="34" charset="0"/>
                          <a:cs typeface="Arial" panose="020B0604020202020204" pitchFamily="34" charset="0"/>
                        </a:rPr>
                      </a:br>
                      <a:r>
                        <a:rPr lang="en-US" sz="2400" b="0" baseline="0">
                          <a:solidFill>
                            <a:srgbClr val="FFC000"/>
                          </a:solidFill>
                          <a:latin typeface="Arial" panose="020B0604020202020204" pitchFamily="34" charset="0"/>
                          <a:cs typeface="Arial" panose="020B0604020202020204" pitchFamily="34" charset="0"/>
                        </a:rPr>
                        <a:t>-</a:t>
                      </a:r>
                      <a:r>
                        <a:rPr lang="en-US" sz="2400" b="0" baseline="0">
                          <a:solidFill>
                            <a:schemeClr val="bg1"/>
                          </a:solidFill>
                          <a:latin typeface="Arial" panose="020B0604020202020204" pitchFamily="34" charset="0"/>
                          <a:cs typeface="Arial" panose="020B0604020202020204" pitchFamily="34" charset="0"/>
                        </a:rPr>
                        <a:t> </a:t>
                      </a:r>
                      <a:r>
                        <a:rPr lang="en-US" sz="24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a:solidFill>
                            <a:schemeClr val="bg1"/>
                          </a:solidFill>
                          <a:latin typeface="Arial" panose="020B0604020202020204" pitchFamily="34" charset="0"/>
                          <a:cs typeface="Arial" panose="020B0604020202020204" pitchFamily="34" charset="0"/>
                        </a:rPr>
                      </a:br>
                      <a:r>
                        <a:rPr lang="en-US" sz="2400" b="0" baseline="0">
                          <a:solidFill>
                            <a:srgbClr val="FFC000"/>
                          </a:solidFill>
                          <a:latin typeface="Arial" panose="020B0604020202020204" pitchFamily="34" charset="0"/>
                          <a:cs typeface="Arial" panose="020B0604020202020204" pitchFamily="34" charset="0"/>
                        </a:rPr>
                        <a:t>-</a:t>
                      </a:r>
                      <a:r>
                        <a:rPr lang="en-US" sz="2400" b="0" baseline="0">
                          <a:solidFill>
                            <a:schemeClr val="bg1"/>
                          </a:solidFill>
                          <a:latin typeface="Arial" panose="020B0604020202020204" pitchFamily="34" charset="0"/>
                          <a:cs typeface="Arial" panose="020B0604020202020204" pitchFamily="34" charset="0"/>
                        </a:rPr>
                        <a:t> </a:t>
                      </a:r>
                      <a:r>
                        <a:rPr lang="en-US" sz="24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780205">
                <a:tc gridSpan="2">
                  <a:txBody>
                    <a:bodyPr/>
                    <a:lstStyle/>
                    <a:p>
                      <a:r>
                        <a:rPr lang="en-US" sz="2800" b="1">
                          <a:solidFill>
                            <a:srgbClr val="FFC000"/>
                          </a:solidFill>
                          <a:latin typeface="Arial" panose="020B0604020202020204" pitchFamily="34" charset="0"/>
                          <a:cs typeface="Arial" panose="020B0604020202020204" pitchFamily="34" charset="0"/>
                        </a:rPr>
                        <a:t>Adding content to the poster</a:t>
                      </a:r>
                    </a:p>
                    <a:p>
                      <a:r>
                        <a:rPr lang="en-US" sz="24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50311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01525">
                <a:tc gridSpan="2">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4524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05989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E99C547D-E780-0646-8326-75F48CA22FB7}"/>
              </a:ext>
            </a:extLst>
          </p:cNvPr>
          <p:cNvGraphicFramePr>
            <a:graphicFrameLocks noGrp="1"/>
          </p:cNvGraphicFramePr>
          <p:nvPr userDrawn="1">
            <p:extLst>
              <p:ext uri="{D42A27DB-BD31-4B8C-83A1-F6EECF244321}">
                <p14:modId xmlns:p14="http://schemas.microsoft.com/office/powerpoint/2010/main" val="4106639218"/>
              </p:ext>
            </p:extLst>
          </p:nvPr>
        </p:nvGraphicFramePr>
        <p:xfrm>
          <a:off x="18496418" y="0"/>
          <a:ext cx="12140980" cy="35999737"/>
        </p:xfrm>
        <a:graphic>
          <a:graphicData uri="http://schemas.openxmlformats.org/drawingml/2006/table">
            <a:tbl>
              <a:tblPr firstRow="1" bandRow="1">
                <a:tableStyleId>{5C22544A-7EE6-4342-B048-85BDC9FD1C3A}</a:tableStyleId>
              </a:tblPr>
              <a:tblGrid>
                <a:gridCol w="4764088">
                  <a:extLst>
                    <a:ext uri="{9D8B030D-6E8A-4147-A177-3AD203B41FA5}">
                      <a16:colId xmlns:a16="http://schemas.microsoft.com/office/drawing/2014/main" val="20000"/>
                    </a:ext>
                  </a:extLst>
                </a:gridCol>
                <a:gridCol w="1431247">
                  <a:extLst>
                    <a:ext uri="{9D8B030D-6E8A-4147-A177-3AD203B41FA5}">
                      <a16:colId xmlns:a16="http://schemas.microsoft.com/office/drawing/2014/main" val="764104496"/>
                    </a:ext>
                  </a:extLst>
                </a:gridCol>
                <a:gridCol w="5945645">
                  <a:extLst>
                    <a:ext uri="{9D8B030D-6E8A-4147-A177-3AD203B41FA5}">
                      <a16:colId xmlns:a16="http://schemas.microsoft.com/office/drawing/2014/main" val="4164475170"/>
                    </a:ext>
                  </a:extLst>
                </a:gridCol>
              </a:tblGrid>
              <a:tr h="12828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36693">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009614">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sz="5400" u="sng">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974153">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6405635">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5441481">
                <a:tc>
                  <a:txBody>
                    <a:bodyPr/>
                    <a:lstStyle/>
                    <a:p>
                      <a:pPr rtl="0"/>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pPr rtl="0"/>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sz="240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4376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231541">
                <a:tc gridSpan="3">
                  <a:txBody>
                    <a:bodyPr/>
                    <a:lstStyle/>
                    <a:p>
                      <a:endParaRPr lang="en-US" sz="240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674038">
                <a:tc gridSpan="2">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380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1879294" rtl="0" eaLnBrk="1" latinLnBrk="0" hangingPunct="1">
        <a:spcBef>
          <a:spcPct val="0"/>
        </a:spcBef>
        <a:buNone/>
        <a:defRPr sz="3743" kern="1200">
          <a:solidFill>
            <a:schemeClr val="bg1"/>
          </a:solidFill>
          <a:latin typeface="Trebuchet MS" pitchFamily="34" charset="0"/>
          <a:ea typeface="+mj-ea"/>
          <a:cs typeface="+mj-cs"/>
        </a:defRPr>
      </a:lvl1pPr>
    </p:titleStyle>
    <p:bodyStyle>
      <a:lvl1pPr marL="704735" indent="-704735" algn="l" defTabSz="1879294" rtl="0" eaLnBrk="1" latinLnBrk="0" hangingPunct="1">
        <a:spcBef>
          <a:spcPct val="20000"/>
        </a:spcBef>
        <a:buFont typeface="Arial" pitchFamily="34" charset="0"/>
        <a:buChar char="•"/>
        <a:defRPr sz="6588" kern="1200">
          <a:solidFill>
            <a:schemeClr val="tx1"/>
          </a:solidFill>
          <a:latin typeface="+mn-lt"/>
          <a:ea typeface="+mn-ea"/>
          <a:cs typeface="+mn-cs"/>
        </a:defRPr>
      </a:lvl1pPr>
      <a:lvl2pPr marL="1526927" indent="-587279" algn="l" defTabSz="1879294" rtl="0" eaLnBrk="1" latinLnBrk="0" hangingPunct="1">
        <a:spcBef>
          <a:spcPct val="20000"/>
        </a:spcBef>
        <a:buFont typeface="Arial" pitchFamily="34" charset="0"/>
        <a:buChar char="–"/>
        <a:defRPr sz="5790" kern="1200">
          <a:solidFill>
            <a:schemeClr val="tx1"/>
          </a:solidFill>
          <a:latin typeface="+mn-lt"/>
          <a:ea typeface="+mn-ea"/>
          <a:cs typeface="+mn-cs"/>
        </a:defRPr>
      </a:lvl2pPr>
      <a:lvl3pPr marL="2349118" indent="-469824" algn="l" defTabSz="1879294" rtl="0" eaLnBrk="1" latinLnBrk="0" hangingPunct="1">
        <a:spcBef>
          <a:spcPct val="20000"/>
        </a:spcBef>
        <a:buFont typeface="Arial" pitchFamily="34" charset="0"/>
        <a:buChar char="•"/>
        <a:defRPr sz="4941" kern="1200">
          <a:solidFill>
            <a:schemeClr val="tx1"/>
          </a:solidFill>
          <a:latin typeface="+mn-lt"/>
          <a:ea typeface="+mn-ea"/>
          <a:cs typeface="+mn-cs"/>
        </a:defRPr>
      </a:lvl3pPr>
      <a:lvl4pPr marL="3288765"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4pPr>
      <a:lvl5pPr marL="4228412"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5pPr>
      <a:lvl6pPr marL="5168059"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6pPr>
      <a:lvl7pPr marL="6107706"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7pPr>
      <a:lvl8pPr marL="7047353"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8pPr>
      <a:lvl9pPr marL="7987000"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9pPr>
    </p:bodyStyle>
    <p:otherStyle>
      <a:defPPr>
        <a:defRPr lang="en-US"/>
      </a:defPPr>
      <a:lvl1pPr marL="0" algn="l" defTabSz="1879294" rtl="0" eaLnBrk="1" latinLnBrk="0" hangingPunct="1">
        <a:defRPr sz="3693" kern="1200">
          <a:solidFill>
            <a:schemeClr val="tx1"/>
          </a:solidFill>
          <a:latin typeface="+mn-lt"/>
          <a:ea typeface="+mn-ea"/>
          <a:cs typeface="+mn-cs"/>
        </a:defRPr>
      </a:lvl1pPr>
      <a:lvl2pPr marL="939648" algn="l" defTabSz="1879294" rtl="0" eaLnBrk="1" latinLnBrk="0" hangingPunct="1">
        <a:defRPr sz="3693" kern="1200">
          <a:solidFill>
            <a:schemeClr val="tx1"/>
          </a:solidFill>
          <a:latin typeface="+mn-lt"/>
          <a:ea typeface="+mn-ea"/>
          <a:cs typeface="+mn-cs"/>
        </a:defRPr>
      </a:lvl2pPr>
      <a:lvl3pPr marL="1879294" algn="l" defTabSz="1879294" rtl="0" eaLnBrk="1" latinLnBrk="0" hangingPunct="1">
        <a:defRPr sz="3693" kern="1200">
          <a:solidFill>
            <a:schemeClr val="tx1"/>
          </a:solidFill>
          <a:latin typeface="+mn-lt"/>
          <a:ea typeface="+mn-ea"/>
          <a:cs typeface="+mn-cs"/>
        </a:defRPr>
      </a:lvl3pPr>
      <a:lvl4pPr marL="2818941" algn="l" defTabSz="1879294" rtl="0" eaLnBrk="1" latinLnBrk="0" hangingPunct="1">
        <a:defRPr sz="3693" kern="1200">
          <a:solidFill>
            <a:schemeClr val="tx1"/>
          </a:solidFill>
          <a:latin typeface="+mn-lt"/>
          <a:ea typeface="+mn-ea"/>
          <a:cs typeface="+mn-cs"/>
        </a:defRPr>
      </a:lvl4pPr>
      <a:lvl5pPr marL="3758588" algn="l" defTabSz="1879294" rtl="0" eaLnBrk="1" latinLnBrk="0" hangingPunct="1">
        <a:defRPr sz="3693" kern="1200">
          <a:solidFill>
            <a:schemeClr val="tx1"/>
          </a:solidFill>
          <a:latin typeface="+mn-lt"/>
          <a:ea typeface="+mn-ea"/>
          <a:cs typeface="+mn-cs"/>
        </a:defRPr>
      </a:lvl5pPr>
      <a:lvl6pPr marL="4698235" algn="l" defTabSz="1879294" rtl="0" eaLnBrk="1" latinLnBrk="0" hangingPunct="1">
        <a:defRPr sz="3693" kern="1200">
          <a:solidFill>
            <a:schemeClr val="tx1"/>
          </a:solidFill>
          <a:latin typeface="+mn-lt"/>
          <a:ea typeface="+mn-ea"/>
          <a:cs typeface="+mn-cs"/>
        </a:defRPr>
      </a:lvl6pPr>
      <a:lvl7pPr marL="5637883" algn="l" defTabSz="1879294" rtl="0" eaLnBrk="1" latinLnBrk="0" hangingPunct="1">
        <a:defRPr sz="3693" kern="1200">
          <a:solidFill>
            <a:schemeClr val="tx1"/>
          </a:solidFill>
          <a:latin typeface="+mn-lt"/>
          <a:ea typeface="+mn-ea"/>
          <a:cs typeface="+mn-cs"/>
        </a:defRPr>
      </a:lvl7pPr>
      <a:lvl8pPr marL="6577530" algn="l" defTabSz="1879294" rtl="0" eaLnBrk="1" latinLnBrk="0" hangingPunct="1">
        <a:defRPr sz="3693" kern="1200">
          <a:solidFill>
            <a:schemeClr val="tx1"/>
          </a:solidFill>
          <a:latin typeface="+mn-lt"/>
          <a:ea typeface="+mn-ea"/>
          <a:cs typeface="+mn-cs"/>
        </a:defRPr>
      </a:lvl8pPr>
      <a:lvl9pPr marL="7517177" algn="l" defTabSz="1879294" rtl="0" eaLnBrk="1" latinLnBrk="0" hangingPunct="1">
        <a:defRPr sz="369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Box 14">
            <a:extLst>
              <a:ext uri="{FF2B5EF4-FFF2-40B4-BE49-F238E27FC236}">
                <a16:creationId xmlns:a16="http://schemas.microsoft.com/office/drawing/2014/main" id="{F4D00806-AAF4-3E41-9452-64C20E6BE075}"/>
              </a:ext>
            </a:extLst>
          </p:cNvPr>
          <p:cNvSpPr txBox="1">
            <a:spLocks noChangeArrowheads="1"/>
          </p:cNvSpPr>
          <p:nvPr userDrawn="1"/>
        </p:nvSpPr>
        <p:spPr bwMode="auto">
          <a:xfrm>
            <a:off x="770105" y="35321184"/>
            <a:ext cx="1924994" cy="164358"/>
          </a:xfrm>
          <a:prstGeom prst="rect">
            <a:avLst/>
          </a:prstGeom>
          <a:noFill/>
          <a:ln w="9525">
            <a:noFill/>
            <a:miter lim="800000"/>
            <a:headEnd/>
            <a:tailEnd/>
          </a:ln>
          <a:effectLst/>
        </p:spPr>
        <p:txBody>
          <a:bodyPr wrap="square" lIns="39078" tIns="19535" rIns="39078" bIns="19535">
            <a:spAutoFit/>
          </a:bodyPr>
          <a:lstStyle/>
          <a:p>
            <a:pPr eaLnBrk="0" hangingPunct="0">
              <a:lnSpc>
                <a:spcPct val="65000"/>
              </a:lnSpc>
              <a:spcBef>
                <a:spcPct val="50000"/>
              </a:spcBef>
              <a:defRPr/>
            </a:pPr>
            <a:r>
              <a:rPr lang="en-US" sz="299"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524" b="1">
                <a:solidFill>
                  <a:schemeClr val="bg1">
                    <a:lumMod val="75000"/>
                  </a:schemeClr>
                </a:solidFill>
                <a:latin typeface="Arial" charset="0"/>
              </a:rPr>
              <a:t>www.PosterPresentations.com</a:t>
            </a:r>
          </a:p>
        </p:txBody>
      </p:sp>
      <p:cxnSp>
        <p:nvCxnSpPr>
          <p:cNvPr id="6" name="Straight Connector 5">
            <a:extLst>
              <a:ext uri="{FF2B5EF4-FFF2-40B4-BE49-F238E27FC236}">
                <a16:creationId xmlns:a16="http://schemas.microsoft.com/office/drawing/2014/main" id="{F73A7704-8233-A54A-B10A-79C89A21DCB0}"/>
              </a:ext>
            </a:extLst>
          </p:cNvPr>
          <p:cNvCxnSpPr>
            <a:cxnSpLocks/>
          </p:cNvCxnSpPr>
          <p:nvPr userDrawn="1"/>
        </p:nvCxnSpPr>
        <p:spPr>
          <a:xfrm>
            <a:off x="8983663" y="5789504"/>
            <a:ext cx="0" cy="28860244"/>
          </a:xfrm>
          <a:prstGeom prst="line">
            <a:avLst/>
          </a:prstGeom>
          <a:ln w="38100">
            <a:prstDash val="sysDot"/>
          </a:ln>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a16="http://schemas.microsoft.com/office/drawing/2014/main" id="{A64629C3-CC6E-C64F-98F6-49264F32E916}"/>
              </a:ext>
            </a:extLst>
          </p:cNvPr>
          <p:cNvCxnSpPr>
            <a:cxnSpLocks/>
          </p:cNvCxnSpPr>
          <p:nvPr userDrawn="1"/>
        </p:nvCxnSpPr>
        <p:spPr>
          <a:xfrm flipH="1">
            <a:off x="-13251" y="35106948"/>
            <a:ext cx="17967324" cy="0"/>
          </a:xfrm>
          <a:prstGeom prst="line">
            <a:avLst/>
          </a:prstGeom>
          <a:ln w="38100">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1879294" rtl="0" eaLnBrk="1" latinLnBrk="0" hangingPunct="1">
        <a:spcBef>
          <a:spcPct val="0"/>
        </a:spcBef>
        <a:buNone/>
        <a:defRPr sz="3743" kern="1200">
          <a:solidFill>
            <a:schemeClr val="bg1"/>
          </a:solidFill>
          <a:latin typeface="Trebuchet MS" pitchFamily="34" charset="0"/>
          <a:ea typeface="+mj-ea"/>
          <a:cs typeface="+mj-cs"/>
        </a:defRPr>
      </a:lvl1pPr>
    </p:titleStyle>
    <p:bodyStyle>
      <a:lvl1pPr marL="704735" indent="-704735" algn="l" defTabSz="1879294" rtl="0" eaLnBrk="1" latinLnBrk="0" hangingPunct="1">
        <a:spcBef>
          <a:spcPct val="20000"/>
        </a:spcBef>
        <a:buFont typeface="Arial" pitchFamily="34" charset="0"/>
        <a:buChar char="•"/>
        <a:defRPr sz="6588" kern="1200">
          <a:solidFill>
            <a:schemeClr val="tx1"/>
          </a:solidFill>
          <a:latin typeface="+mn-lt"/>
          <a:ea typeface="+mn-ea"/>
          <a:cs typeface="+mn-cs"/>
        </a:defRPr>
      </a:lvl1pPr>
      <a:lvl2pPr marL="1526927" indent="-587279" algn="l" defTabSz="1879294" rtl="0" eaLnBrk="1" latinLnBrk="0" hangingPunct="1">
        <a:spcBef>
          <a:spcPct val="20000"/>
        </a:spcBef>
        <a:buFont typeface="Arial" pitchFamily="34" charset="0"/>
        <a:buChar char="–"/>
        <a:defRPr sz="5790" kern="1200">
          <a:solidFill>
            <a:schemeClr val="tx1"/>
          </a:solidFill>
          <a:latin typeface="+mn-lt"/>
          <a:ea typeface="+mn-ea"/>
          <a:cs typeface="+mn-cs"/>
        </a:defRPr>
      </a:lvl2pPr>
      <a:lvl3pPr marL="2349118" indent="-469824" algn="l" defTabSz="1879294" rtl="0" eaLnBrk="1" latinLnBrk="0" hangingPunct="1">
        <a:spcBef>
          <a:spcPct val="20000"/>
        </a:spcBef>
        <a:buFont typeface="Arial" pitchFamily="34" charset="0"/>
        <a:buChar char="•"/>
        <a:defRPr sz="4941" kern="1200">
          <a:solidFill>
            <a:schemeClr val="tx1"/>
          </a:solidFill>
          <a:latin typeface="+mn-lt"/>
          <a:ea typeface="+mn-ea"/>
          <a:cs typeface="+mn-cs"/>
        </a:defRPr>
      </a:lvl3pPr>
      <a:lvl4pPr marL="3288765"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4pPr>
      <a:lvl5pPr marL="4228412"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5pPr>
      <a:lvl6pPr marL="5168059"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6pPr>
      <a:lvl7pPr marL="6107706"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7pPr>
      <a:lvl8pPr marL="7047353"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8pPr>
      <a:lvl9pPr marL="7987000" indent="-469824" algn="l" defTabSz="1879294" rtl="0" eaLnBrk="1" latinLnBrk="0" hangingPunct="1">
        <a:spcBef>
          <a:spcPct val="20000"/>
        </a:spcBef>
        <a:buFont typeface="Arial" pitchFamily="34" charset="0"/>
        <a:buChar char="•"/>
        <a:defRPr sz="4143" kern="1200">
          <a:solidFill>
            <a:schemeClr val="tx1"/>
          </a:solidFill>
          <a:latin typeface="+mn-lt"/>
          <a:ea typeface="+mn-ea"/>
          <a:cs typeface="+mn-cs"/>
        </a:defRPr>
      </a:lvl9pPr>
    </p:bodyStyle>
    <p:otherStyle>
      <a:defPPr>
        <a:defRPr lang="en-US"/>
      </a:defPPr>
      <a:lvl1pPr marL="0" algn="l" defTabSz="1879294" rtl="0" eaLnBrk="1" latinLnBrk="0" hangingPunct="1">
        <a:defRPr sz="3693" kern="1200">
          <a:solidFill>
            <a:schemeClr val="tx1"/>
          </a:solidFill>
          <a:latin typeface="+mn-lt"/>
          <a:ea typeface="+mn-ea"/>
          <a:cs typeface="+mn-cs"/>
        </a:defRPr>
      </a:lvl1pPr>
      <a:lvl2pPr marL="939648" algn="l" defTabSz="1879294" rtl="0" eaLnBrk="1" latinLnBrk="0" hangingPunct="1">
        <a:defRPr sz="3693" kern="1200">
          <a:solidFill>
            <a:schemeClr val="tx1"/>
          </a:solidFill>
          <a:latin typeface="+mn-lt"/>
          <a:ea typeface="+mn-ea"/>
          <a:cs typeface="+mn-cs"/>
        </a:defRPr>
      </a:lvl2pPr>
      <a:lvl3pPr marL="1879294" algn="l" defTabSz="1879294" rtl="0" eaLnBrk="1" latinLnBrk="0" hangingPunct="1">
        <a:defRPr sz="3693" kern="1200">
          <a:solidFill>
            <a:schemeClr val="tx1"/>
          </a:solidFill>
          <a:latin typeface="+mn-lt"/>
          <a:ea typeface="+mn-ea"/>
          <a:cs typeface="+mn-cs"/>
        </a:defRPr>
      </a:lvl3pPr>
      <a:lvl4pPr marL="2818941" algn="l" defTabSz="1879294" rtl="0" eaLnBrk="1" latinLnBrk="0" hangingPunct="1">
        <a:defRPr sz="3693" kern="1200">
          <a:solidFill>
            <a:schemeClr val="tx1"/>
          </a:solidFill>
          <a:latin typeface="+mn-lt"/>
          <a:ea typeface="+mn-ea"/>
          <a:cs typeface="+mn-cs"/>
        </a:defRPr>
      </a:lvl4pPr>
      <a:lvl5pPr marL="3758588" algn="l" defTabSz="1879294" rtl="0" eaLnBrk="1" latinLnBrk="0" hangingPunct="1">
        <a:defRPr sz="3693" kern="1200">
          <a:solidFill>
            <a:schemeClr val="tx1"/>
          </a:solidFill>
          <a:latin typeface="+mn-lt"/>
          <a:ea typeface="+mn-ea"/>
          <a:cs typeface="+mn-cs"/>
        </a:defRPr>
      </a:lvl5pPr>
      <a:lvl6pPr marL="4698235" algn="l" defTabSz="1879294" rtl="0" eaLnBrk="1" latinLnBrk="0" hangingPunct="1">
        <a:defRPr sz="3693" kern="1200">
          <a:solidFill>
            <a:schemeClr val="tx1"/>
          </a:solidFill>
          <a:latin typeface="+mn-lt"/>
          <a:ea typeface="+mn-ea"/>
          <a:cs typeface="+mn-cs"/>
        </a:defRPr>
      </a:lvl6pPr>
      <a:lvl7pPr marL="5637883" algn="l" defTabSz="1879294" rtl="0" eaLnBrk="1" latinLnBrk="0" hangingPunct="1">
        <a:defRPr sz="3693" kern="1200">
          <a:solidFill>
            <a:schemeClr val="tx1"/>
          </a:solidFill>
          <a:latin typeface="+mn-lt"/>
          <a:ea typeface="+mn-ea"/>
          <a:cs typeface="+mn-cs"/>
        </a:defRPr>
      </a:lvl7pPr>
      <a:lvl8pPr marL="6577530" algn="l" defTabSz="1879294" rtl="0" eaLnBrk="1" latinLnBrk="0" hangingPunct="1">
        <a:defRPr sz="3693" kern="1200">
          <a:solidFill>
            <a:schemeClr val="tx1"/>
          </a:solidFill>
          <a:latin typeface="+mn-lt"/>
          <a:ea typeface="+mn-ea"/>
          <a:cs typeface="+mn-cs"/>
        </a:defRPr>
      </a:lvl8pPr>
      <a:lvl9pPr marL="7517177" algn="l" defTabSz="1879294" rtl="0" eaLnBrk="1" latinLnBrk="0" hangingPunct="1">
        <a:defRPr sz="36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10.tiff"/><Relationship Id="rId12" Type="http://schemas.openxmlformats.org/officeDocument/2006/relationships/image" Target="../media/image14.png"/><Relationship Id="rId2" Type="http://schemas.openxmlformats.org/officeDocument/2006/relationships/hyperlink" Target="https://pages.eiu.com/rs/753-RIQ-438/images/Democracy_Index_2017.pdf"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16.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DD0A2-65B2-3047-96A5-CCB3C4B449C5}"/>
              </a:ext>
            </a:extLst>
          </p:cNvPr>
          <p:cNvSpPr>
            <a:spLocks noGrp="1"/>
          </p:cNvSpPr>
          <p:nvPr>
            <p:ph type="body" sz="quarter" idx="10"/>
          </p:nvPr>
        </p:nvSpPr>
        <p:spPr>
          <a:xfrm>
            <a:off x="370141" y="6425826"/>
            <a:ext cx="8251813" cy="3399956"/>
          </a:xfrm>
        </p:spPr>
        <p:txBody>
          <a:bodyPr/>
          <a:lstStyle/>
          <a:p>
            <a:pPr algn="just"/>
            <a:r>
              <a:rPr lang="es-ES" dirty="0"/>
              <a:t>¿</a:t>
            </a:r>
            <a:r>
              <a:rPr lang="es-ES_tradnl" dirty="0"/>
              <a:t>Existe una relación clara entre el concepto de modernidad y la incidencia de democracia? Según la teoría de la Modernización  desarrollada en el libro “El Hombre Político” de Seymour M. Lipset, existiría una relación entre el Desarrollo de un país hacia la modernidad y el cambio de regímenes en favor de sistemas democráticos. </a:t>
            </a:r>
          </a:p>
          <a:p>
            <a:pPr algn="just"/>
            <a:endParaRPr lang="es-ES_tradnl" dirty="0"/>
          </a:p>
          <a:p>
            <a:pPr algn="just"/>
            <a:r>
              <a:rPr lang="es-ES_tradnl" dirty="0"/>
              <a:t>El criterio para la división de los países según sus sistemas de gobierno se elaboró a partir de la base de datos “Democracy Index 2017” de “The Economist”.</a:t>
            </a:r>
          </a:p>
          <a:p>
            <a:pPr algn="just"/>
            <a:endParaRPr lang="es-ES_tradnl" dirty="0"/>
          </a:p>
          <a:p>
            <a:pPr algn="just"/>
            <a:endParaRPr lang="es-ES_tradnl" dirty="0"/>
          </a:p>
          <a:p>
            <a:pPr algn="just"/>
            <a:endParaRPr lang="en-US" dirty="0"/>
          </a:p>
          <a:p>
            <a:pPr algn="just"/>
            <a:endParaRPr lang="en-US" dirty="0"/>
          </a:p>
        </p:txBody>
      </p:sp>
      <p:sp>
        <p:nvSpPr>
          <p:cNvPr id="3" name="Text Placeholder 2">
            <a:extLst>
              <a:ext uri="{FF2B5EF4-FFF2-40B4-BE49-F238E27FC236}">
                <a16:creationId xmlns:a16="http://schemas.microsoft.com/office/drawing/2014/main" id="{BF8FB3CE-B08E-604F-967F-9519BF694BCF}"/>
              </a:ext>
            </a:extLst>
          </p:cNvPr>
          <p:cNvSpPr>
            <a:spLocks noGrp="1"/>
          </p:cNvSpPr>
          <p:nvPr>
            <p:ph type="body" sz="quarter" idx="11"/>
          </p:nvPr>
        </p:nvSpPr>
        <p:spPr/>
        <p:txBody>
          <a:bodyPr/>
          <a:lstStyle/>
          <a:p>
            <a:r>
              <a:rPr lang="en-US" dirty="0"/>
              <a:t>Introducción:</a:t>
            </a:r>
          </a:p>
        </p:txBody>
      </p:sp>
      <p:sp>
        <p:nvSpPr>
          <p:cNvPr id="4" name="Text Placeholder 3">
            <a:extLst>
              <a:ext uri="{FF2B5EF4-FFF2-40B4-BE49-F238E27FC236}">
                <a16:creationId xmlns:a16="http://schemas.microsoft.com/office/drawing/2014/main" id="{BAB5CFF2-895F-F844-ADBE-348142CCCC92}"/>
              </a:ext>
            </a:extLst>
          </p:cNvPr>
          <p:cNvSpPr>
            <a:spLocks noGrp="1"/>
          </p:cNvSpPr>
          <p:nvPr>
            <p:ph type="body" sz="quarter" idx="20"/>
          </p:nvPr>
        </p:nvSpPr>
        <p:spPr>
          <a:xfrm>
            <a:off x="198912" y="15712512"/>
            <a:ext cx="8240092" cy="466201"/>
          </a:xfrm>
        </p:spPr>
        <p:txBody>
          <a:bodyPr/>
          <a:lstStyle/>
          <a:p>
            <a:r>
              <a:rPr lang="en-US" dirty="0"/>
              <a:t>Resolución:</a:t>
            </a:r>
          </a:p>
        </p:txBody>
      </p:sp>
      <p:sp>
        <p:nvSpPr>
          <p:cNvPr id="5" name="Text Placeholder 4">
            <a:extLst>
              <a:ext uri="{FF2B5EF4-FFF2-40B4-BE49-F238E27FC236}">
                <a16:creationId xmlns:a16="http://schemas.microsoft.com/office/drawing/2014/main" id="{595DEED3-6422-E745-BBA3-C2E4B7DD853F}"/>
              </a:ext>
            </a:extLst>
          </p:cNvPr>
          <p:cNvSpPr>
            <a:spLocks noGrp="1"/>
          </p:cNvSpPr>
          <p:nvPr>
            <p:ph type="body" sz="quarter" idx="25"/>
          </p:nvPr>
        </p:nvSpPr>
        <p:spPr/>
        <p:txBody>
          <a:bodyPr/>
          <a:lstStyle/>
          <a:p>
            <a:r>
              <a:rPr lang="en-US" dirty="0"/>
              <a:t>Objetivos:</a:t>
            </a:r>
          </a:p>
        </p:txBody>
      </p:sp>
      <p:sp>
        <p:nvSpPr>
          <p:cNvPr id="6" name="Text Placeholder 5">
            <a:extLst>
              <a:ext uri="{FF2B5EF4-FFF2-40B4-BE49-F238E27FC236}">
                <a16:creationId xmlns:a16="http://schemas.microsoft.com/office/drawing/2014/main" id="{CDBC0995-43EE-7C48-89E3-DFD3AB3CF711}"/>
              </a:ext>
            </a:extLst>
          </p:cNvPr>
          <p:cNvSpPr>
            <a:spLocks noGrp="1"/>
          </p:cNvSpPr>
          <p:nvPr>
            <p:ph type="body" sz="quarter" idx="26"/>
          </p:nvPr>
        </p:nvSpPr>
        <p:spPr>
          <a:xfrm>
            <a:off x="9334782" y="7002906"/>
            <a:ext cx="8206344" cy="9161533"/>
          </a:xfrm>
        </p:spPr>
        <p:txBody>
          <a:bodyPr/>
          <a:lstStyle/>
          <a:p>
            <a:r>
              <a:rPr lang="es-ES_tradnl" b="1" u="sng" dirty="0"/>
              <a:t>Hipótesis:</a:t>
            </a:r>
          </a:p>
          <a:p>
            <a:endParaRPr lang="es-ES_tradnl" dirty="0"/>
          </a:p>
          <a:p>
            <a:pPr marL="342900" indent="-342900">
              <a:buAutoNum type="arabicParenR"/>
            </a:pPr>
            <a:r>
              <a:rPr lang="es-ES_tradnl" dirty="0"/>
              <a:t>El efecto de los cuatro índices es directo y significativo en la incidencia de democracia en los casos.</a:t>
            </a:r>
          </a:p>
          <a:p>
            <a:pPr marL="342900" indent="-342900">
              <a:buAutoNum type="arabicParenR"/>
            </a:pPr>
            <a:endParaRPr lang="es-ES_tradnl" dirty="0"/>
          </a:p>
          <a:p>
            <a:r>
              <a:rPr lang="es-ES_tradnl" b="1" u="sng" dirty="0"/>
              <a:t>Índices: </a:t>
            </a:r>
          </a:p>
          <a:p>
            <a:pPr marL="342900" indent="-342900">
              <a:buAutoNum type="arabicParenR"/>
            </a:pPr>
            <a:r>
              <a:rPr lang="es-ES_tradnl" dirty="0"/>
              <a:t>Bienestar.</a:t>
            </a:r>
          </a:p>
          <a:p>
            <a:pPr marL="342900" indent="-342900">
              <a:buAutoNum type="arabicParenR"/>
            </a:pPr>
            <a:r>
              <a:rPr lang="es-ES_tradnl" dirty="0"/>
              <a:t>Educación.</a:t>
            </a:r>
          </a:p>
          <a:p>
            <a:pPr marL="342900" indent="-342900">
              <a:buAutoNum type="arabicParenR"/>
            </a:pPr>
            <a:r>
              <a:rPr lang="es-ES_tradnl" dirty="0"/>
              <a:t>Urbanización.</a:t>
            </a:r>
          </a:p>
          <a:p>
            <a:pPr marL="342900" indent="-342900">
              <a:buAutoNum type="arabicParenR"/>
            </a:pPr>
            <a:r>
              <a:rPr lang="es-ES_tradnl" dirty="0"/>
              <a:t>Desarrollo económico.</a:t>
            </a:r>
          </a:p>
          <a:p>
            <a:endParaRPr lang="en-US" b="1" dirty="0"/>
          </a:p>
          <a:p>
            <a:r>
              <a:rPr lang="en-US" dirty="0"/>
              <a:t>Elaboración de los índices de variables independientes: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partir de los índices, se elaboró un mapa de clusters: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53286867-7D0D-E84A-BAC2-5977ACD25BFB}"/>
              </a:ext>
            </a:extLst>
          </p:cNvPr>
          <p:cNvSpPr>
            <a:spLocks noGrp="1"/>
          </p:cNvSpPr>
          <p:nvPr>
            <p:ph type="body" sz="quarter" idx="27"/>
          </p:nvPr>
        </p:nvSpPr>
        <p:spPr>
          <a:xfrm>
            <a:off x="9386556" y="18932071"/>
            <a:ext cx="8203199" cy="466201"/>
          </a:xfrm>
        </p:spPr>
        <p:txBody>
          <a:bodyPr/>
          <a:lstStyle/>
          <a:p>
            <a:r>
              <a:rPr lang="en-US" dirty="0"/>
              <a:t>Conclusiones:</a:t>
            </a:r>
          </a:p>
        </p:txBody>
      </p:sp>
      <p:sp>
        <p:nvSpPr>
          <p:cNvPr id="8" name="Text Placeholder 7">
            <a:extLst>
              <a:ext uri="{FF2B5EF4-FFF2-40B4-BE49-F238E27FC236}">
                <a16:creationId xmlns:a16="http://schemas.microsoft.com/office/drawing/2014/main" id="{47B05678-FF28-9649-BD0F-56DB9F5007EC}"/>
              </a:ext>
            </a:extLst>
          </p:cNvPr>
          <p:cNvSpPr>
            <a:spLocks noGrp="1"/>
          </p:cNvSpPr>
          <p:nvPr>
            <p:ph type="body" sz="quarter" idx="28"/>
          </p:nvPr>
        </p:nvSpPr>
        <p:spPr>
          <a:xfrm>
            <a:off x="9348746" y="19811140"/>
            <a:ext cx="8102654" cy="9844797"/>
          </a:xfrm>
        </p:spPr>
        <p:txBody>
          <a:bodyPr/>
          <a:lstStyle/>
          <a:p>
            <a:pPr marL="285750" indent="-285750" algn="just">
              <a:buFont typeface="Arial" panose="020B0604020202020204" pitchFamily="34" charset="0"/>
              <a:buChar char="•"/>
            </a:pPr>
            <a:r>
              <a:rPr lang="es-US" sz="1800" dirty="0"/>
              <a:t>No existe una relación lo suficientemente significativa entre los índices que expresan modernidad y el sistema democrático.</a:t>
            </a:r>
          </a:p>
          <a:p>
            <a:pPr marL="285750" indent="-285750" algn="just">
              <a:buFont typeface="Arial" panose="020B0604020202020204" pitchFamily="34" charset="0"/>
              <a:buChar char="•"/>
            </a:pPr>
            <a:r>
              <a:rPr lang="es-US" sz="1800" dirty="0"/>
              <a:t>Si bien las corrientes democratizadoras a lo largo de la historia actual parecen relacionar democracia con lo que se entiende en occidente como “modernidad”, las pruebas de regresión del texto actual indican lo contrario. </a:t>
            </a:r>
          </a:p>
          <a:p>
            <a:pPr marL="285750" indent="-285750" algn="just">
              <a:buFont typeface="Arial" panose="020B0604020202020204" pitchFamily="34" charset="0"/>
              <a:buChar char="•"/>
            </a:pPr>
            <a:r>
              <a:rPr lang="es-US" sz="1800" dirty="0"/>
              <a:t>El conjunto de índices de modernidad no tiene relación directa con el establecimiento de la democracia.</a:t>
            </a:r>
          </a:p>
          <a:p>
            <a:pPr marL="285750" indent="-285750" algn="just">
              <a:buFont typeface="Arial" panose="020B0604020202020204" pitchFamily="34" charset="0"/>
              <a:buChar char="•"/>
            </a:pPr>
            <a:r>
              <a:rPr lang="es-US" sz="1800" dirty="0"/>
              <a:t>Los resultados mostrados una vez realizada la regresión logística precedida por el agrupamiento de la data, indican que la única variable significativa corresponde al índice de urbanización, siendo incluso, poco influyente en el modelo.</a:t>
            </a:r>
          </a:p>
          <a:p>
            <a:pPr marL="285750" indent="-285750" algn="just">
              <a:buFont typeface="Arial" panose="020B0604020202020204" pitchFamily="34" charset="0"/>
              <a:buChar char="•"/>
            </a:pPr>
            <a:r>
              <a:rPr lang="es-US" sz="1800" dirty="0"/>
              <a:t>Las pruebas posteriores de confirmación del modelo, tanto en el análisis de efectos marginales, como en probabilidades (odds ratio), evidencian que la única variable de las estudiadas en el presente trabajo y basadas en el modelo teórico del profesor Lipset, corresponde a “urbanización”.</a:t>
            </a:r>
          </a:p>
          <a:p>
            <a:pPr marL="285750" indent="-285750" algn="just">
              <a:buFont typeface="Arial" panose="020B0604020202020204" pitchFamily="34" charset="0"/>
              <a:buChar char="•"/>
            </a:pPr>
            <a:r>
              <a:rPr lang="es-US" sz="1800" dirty="0"/>
              <a:t>Más allá de su significancia, las pruebas </a:t>
            </a:r>
            <a:r>
              <a:rPr lang="es-US" sz="1800" dirty="0" err="1"/>
              <a:t>odds</a:t>
            </a:r>
            <a:r>
              <a:rPr lang="es-US" sz="1800" dirty="0"/>
              <a:t>-ratio y de efectos marginales corroboran la gran influencia del índice de urbanización para explicar en ciertos casos la ocurrencia de democracia. </a:t>
            </a:r>
          </a:p>
          <a:p>
            <a:pPr marL="285750" indent="-285750" algn="just">
              <a:buFont typeface="Arial" panose="020B0604020202020204" pitchFamily="34" charset="0"/>
              <a:buChar char="•"/>
            </a:pPr>
            <a:r>
              <a:rPr lang="es-US" sz="1800" dirty="0"/>
              <a:t>Con respecto a posibles explicaciones de este fenómeno, consideramos que el índice urbanización se distingue por identificar aspectos que facilitan la comunicación e interacción de la comunidad, ya sea concentrando la población (urbanización como tal) o facilitando los intercambios comerciales y de ideas (infraestructura e internet), siendo que la electricidad es importante para permitir el acceso a medios de comunicación. Trabajos posteriores podrían profundizar en la importancia de los intercambios y la comunicación para explicar la ocurrencia de democracia.</a:t>
            </a:r>
          </a:p>
          <a:p>
            <a:br>
              <a:rPr lang="es-US" dirty="0"/>
            </a:br>
            <a:br>
              <a:rPr lang="es-US" dirty="0"/>
            </a:br>
            <a:endParaRPr lang="es-US" dirty="0"/>
          </a:p>
          <a:p>
            <a:pPr marL="285750" indent="-28575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1A28054A-7B65-CB44-961B-DA92CDEB8AFD}"/>
              </a:ext>
            </a:extLst>
          </p:cNvPr>
          <p:cNvSpPr>
            <a:spLocks noGrp="1"/>
          </p:cNvSpPr>
          <p:nvPr>
            <p:ph type="body" sz="quarter" idx="29"/>
          </p:nvPr>
        </p:nvSpPr>
        <p:spPr/>
        <p:txBody>
          <a:bodyPr/>
          <a:lstStyle/>
          <a:p>
            <a:r>
              <a:rPr lang="en-US" dirty="0"/>
              <a:t>Fuentes bibliográficas:</a:t>
            </a:r>
          </a:p>
        </p:txBody>
      </p:sp>
      <p:sp>
        <p:nvSpPr>
          <p:cNvPr id="10" name="Text Placeholder 9">
            <a:extLst>
              <a:ext uri="{FF2B5EF4-FFF2-40B4-BE49-F238E27FC236}">
                <a16:creationId xmlns:a16="http://schemas.microsoft.com/office/drawing/2014/main" id="{49B45052-412E-1D4E-B6F9-01542F4B9196}"/>
              </a:ext>
            </a:extLst>
          </p:cNvPr>
          <p:cNvSpPr>
            <a:spLocks noGrp="1"/>
          </p:cNvSpPr>
          <p:nvPr>
            <p:ph type="body" sz="quarter" idx="30"/>
          </p:nvPr>
        </p:nvSpPr>
        <p:spPr>
          <a:xfrm>
            <a:off x="9342306" y="28767136"/>
            <a:ext cx="8210455" cy="4926527"/>
          </a:xfrm>
        </p:spPr>
        <p:txBody>
          <a:bodyPr/>
          <a:lstStyle/>
          <a:p>
            <a:pPr marL="342900" lvl="0" indent="-342900" algn="just" fontAlgn="base">
              <a:buFont typeface="+mj-lt"/>
              <a:buAutoNum type="arabicPeriod"/>
            </a:pPr>
            <a:r>
              <a:rPr lang="en-US" dirty="0"/>
              <a:t> Diamond, Larry. 2015. “Facing up to the democratic recession”. </a:t>
            </a:r>
            <a:r>
              <a:rPr lang="en-US" i="1" dirty="0"/>
              <a:t>Journal of Democracy </a:t>
            </a:r>
            <a:r>
              <a:rPr lang="en-US" dirty="0"/>
              <a:t>26 (1): 141-155.</a:t>
            </a:r>
            <a:endParaRPr lang="es-US" dirty="0"/>
          </a:p>
          <a:p>
            <a:pPr marL="342900" lvl="0" indent="-342900" algn="just" fontAlgn="base">
              <a:buFont typeface="+mj-lt"/>
              <a:buAutoNum type="arabicPeriod"/>
            </a:pPr>
            <a:r>
              <a:rPr lang="en-US" dirty="0"/>
              <a:t>Huntington, Samuel. 1972 [1968]. </a:t>
            </a:r>
            <a:r>
              <a:rPr lang="en-US" i="1" dirty="0"/>
              <a:t>El </a:t>
            </a:r>
            <a:r>
              <a:rPr lang="en-US" i="1" dirty="0" err="1"/>
              <a:t>orden</a:t>
            </a:r>
            <a:r>
              <a:rPr lang="en-US" i="1" dirty="0"/>
              <a:t> </a:t>
            </a:r>
            <a:r>
              <a:rPr lang="en-US" i="1" dirty="0" err="1"/>
              <a:t>político</a:t>
            </a:r>
            <a:r>
              <a:rPr lang="en-US" i="1" dirty="0"/>
              <a:t> </a:t>
            </a:r>
            <a:r>
              <a:rPr lang="en-US" i="1" dirty="0" err="1"/>
              <a:t>en</a:t>
            </a:r>
            <a:r>
              <a:rPr lang="en-US" i="1" dirty="0"/>
              <a:t> las </a:t>
            </a:r>
            <a:r>
              <a:rPr lang="en-US" i="1" dirty="0" err="1"/>
              <a:t>sociedades</a:t>
            </a:r>
            <a:r>
              <a:rPr lang="en-US" i="1" dirty="0"/>
              <a:t> </a:t>
            </a:r>
            <a:r>
              <a:rPr lang="en-US" i="1" dirty="0" err="1"/>
              <a:t>en</a:t>
            </a:r>
            <a:r>
              <a:rPr lang="en-US" i="1" dirty="0"/>
              <a:t> </a:t>
            </a:r>
            <a:r>
              <a:rPr lang="en-US" i="1" dirty="0" err="1"/>
              <a:t>cambio</a:t>
            </a:r>
            <a:r>
              <a:rPr lang="en-US" dirty="0"/>
              <a:t>. Buenos Aires, </a:t>
            </a:r>
            <a:r>
              <a:rPr lang="en-US" dirty="0" err="1"/>
              <a:t>Paidós</a:t>
            </a:r>
            <a:r>
              <a:rPr lang="en-US" dirty="0"/>
              <a:t>.</a:t>
            </a:r>
            <a:endParaRPr lang="es-US" dirty="0"/>
          </a:p>
          <a:p>
            <a:pPr marL="342900" lvl="0" indent="-342900" algn="just" fontAlgn="base">
              <a:buFont typeface="+mj-lt"/>
              <a:buAutoNum type="arabicPeriod"/>
            </a:pPr>
            <a:r>
              <a:rPr lang="en-US" dirty="0"/>
              <a:t>Landman, Todd y Carvalho, </a:t>
            </a:r>
            <a:r>
              <a:rPr lang="en-US" dirty="0" err="1"/>
              <a:t>Edzia</a:t>
            </a:r>
            <a:r>
              <a:rPr lang="en-US" dirty="0"/>
              <a:t>. 2017. </a:t>
            </a:r>
            <a:r>
              <a:rPr lang="en-US" i="1" dirty="0"/>
              <a:t>Issues and Methods in Comparative Politics: An Introduction</a:t>
            </a:r>
            <a:r>
              <a:rPr lang="en-US" dirty="0"/>
              <a:t>. New York: Routledge.</a:t>
            </a:r>
            <a:endParaRPr lang="es-US" dirty="0"/>
          </a:p>
          <a:p>
            <a:pPr marL="342900" lvl="0" indent="-342900" algn="just" fontAlgn="base">
              <a:buFont typeface="+mj-lt"/>
              <a:buAutoNum type="arabicPeriod"/>
            </a:pPr>
            <a:r>
              <a:rPr lang="en-US" dirty="0" err="1"/>
              <a:t>Levistky</a:t>
            </a:r>
            <a:r>
              <a:rPr lang="en-US" dirty="0"/>
              <a:t>, Steven y Lucan Way. 2015. “The myth of democratic recession”. </a:t>
            </a:r>
            <a:r>
              <a:rPr lang="en-US" i="1" dirty="0"/>
              <a:t>Journal of Democracy </a:t>
            </a:r>
            <a:r>
              <a:rPr lang="en-US" dirty="0"/>
              <a:t>26 (1): 45-58.</a:t>
            </a:r>
            <a:endParaRPr lang="es-US" dirty="0"/>
          </a:p>
          <a:p>
            <a:pPr marL="342900" lvl="0" indent="-342900" algn="just" fontAlgn="base">
              <a:buFont typeface="+mj-lt"/>
              <a:buAutoNum type="arabicPeriod"/>
            </a:pPr>
            <a:r>
              <a:rPr lang="en-US" dirty="0" err="1"/>
              <a:t>Lipset</a:t>
            </a:r>
            <a:r>
              <a:rPr lang="en-US" dirty="0"/>
              <a:t>, Seymour Martin. 1987 [1960]. </a:t>
            </a:r>
            <a:r>
              <a:rPr lang="en-US" i="1" dirty="0"/>
              <a:t>El hombre </a:t>
            </a:r>
            <a:r>
              <a:rPr lang="en-US" i="1" dirty="0" err="1"/>
              <a:t>político</a:t>
            </a:r>
            <a:r>
              <a:rPr lang="en-US" i="1" dirty="0"/>
              <a:t>. Las bases </a:t>
            </a:r>
            <a:r>
              <a:rPr lang="en-US" i="1" dirty="0" err="1"/>
              <a:t>sociales</a:t>
            </a:r>
            <a:r>
              <a:rPr lang="en-US" i="1" dirty="0"/>
              <a:t> de la </a:t>
            </a:r>
            <a:r>
              <a:rPr lang="en-US" i="1" dirty="0" err="1"/>
              <a:t>política</a:t>
            </a:r>
            <a:r>
              <a:rPr lang="en-US" dirty="0"/>
              <a:t>. Buenos Aires: </a:t>
            </a:r>
            <a:r>
              <a:rPr lang="en-US" dirty="0" err="1"/>
              <a:t>Eudeba</a:t>
            </a:r>
            <a:r>
              <a:rPr lang="en-US" dirty="0"/>
              <a:t>. </a:t>
            </a:r>
          </a:p>
          <a:p>
            <a:pPr marL="342900" indent="-342900" algn="just" fontAlgn="base">
              <a:buFont typeface="+mj-lt"/>
              <a:buAutoNum type="arabicPeriod"/>
            </a:pPr>
            <a:r>
              <a:rPr lang="es-US" dirty="0"/>
              <a:t>Lopez, S., Magallanes, J. y Cruz, Marylia, s.f. Estado y democracia en el nivel subnacional: el caso peruano. Grupo de Investigación Computacional de la Complejidad Social. </a:t>
            </a:r>
            <a:r>
              <a:rPr lang="es-US"/>
              <a:t>CISEPA PUCP.</a:t>
            </a:r>
            <a:endParaRPr lang="es-US" dirty="0"/>
          </a:p>
          <a:p>
            <a:pPr marL="342900" lvl="0" indent="-342900" algn="just" fontAlgn="base">
              <a:buFont typeface="+mj-lt"/>
              <a:buAutoNum type="arabicPeriod"/>
            </a:pPr>
            <a:r>
              <a:rPr lang="en-US" dirty="0"/>
              <a:t>The Economist Intelligence Unit (2018). Democracy Index 2017 Free Speech under attack. </a:t>
            </a:r>
            <a:r>
              <a:rPr lang="en-US" dirty="0" err="1"/>
              <a:t>Recuperado</a:t>
            </a:r>
            <a:r>
              <a:rPr lang="en-US" dirty="0"/>
              <a:t> de “</a:t>
            </a:r>
            <a:r>
              <a:rPr lang="en-US" u="sng" dirty="0">
                <a:hlinkClick r:id="rId2"/>
              </a:rPr>
              <a:t>https://pages.eiu.com/rs/753-RIQ-438/images/Democracy_Index_2017.pdf</a:t>
            </a:r>
            <a:r>
              <a:rPr lang="en-US" dirty="0"/>
              <a:t>”</a:t>
            </a:r>
            <a:endParaRPr lang="es-US" dirty="0"/>
          </a:p>
          <a:p>
            <a:endParaRPr lang="en-US" dirty="0"/>
          </a:p>
        </p:txBody>
      </p:sp>
      <p:sp>
        <p:nvSpPr>
          <p:cNvPr id="11" name="Text Placeholder 10">
            <a:extLst>
              <a:ext uri="{FF2B5EF4-FFF2-40B4-BE49-F238E27FC236}">
                <a16:creationId xmlns:a16="http://schemas.microsoft.com/office/drawing/2014/main" id="{8B897709-909B-BB46-8AE6-255810CEC706}"/>
              </a:ext>
            </a:extLst>
          </p:cNvPr>
          <p:cNvSpPr>
            <a:spLocks noGrp="1"/>
          </p:cNvSpPr>
          <p:nvPr>
            <p:ph type="body" sz="quarter" idx="96"/>
          </p:nvPr>
        </p:nvSpPr>
        <p:spPr>
          <a:xfrm>
            <a:off x="418808" y="16257002"/>
            <a:ext cx="8564854" cy="194043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endParaRPr lang="en-US" dirty="0"/>
          </a:p>
          <a:p>
            <a:pPr algn="just"/>
            <a:endParaRPr lang="es-US" dirty="0"/>
          </a:p>
          <a:p>
            <a:pPr algn="just"/>
            <a:r>
              <a:rPr lang="es-US" dirty="0"/>
              <a:t>Los resultados de la regresión indican que la única variable significativa es el índice de urbanización, y es poco significativa al 0.1. Los resultados indican que solo una de las variables tiene una relación poco significativa, urbanización. Como los valores precisos no se pueden interpretar aún, realizamos un análisis del odds-ratio y los valores marginales de la regresión.</a:t>
            </a:r>
          </a:p>
          <a:p>
            <a:endParaRPr lang="es-US" dirty="0"/>
          </a:p>
          <a:p>
            <a:endParaRPr lang="es-US" dirty="0"/>
          </a:p>
          <a:p>
            <a:endParaRPr lang="es-US" dirty="0"/>
          </a:p>
          <a:p>
            <a:endParaRPr lang="es-US" dirty="0"/>
          </a:p>
          <a:p>
            <a:endParaRPr lang="es-US" dirty="0"/>
          </a:p>
          <a:p>
            <a:endParaRPr lang="es-US" dirty="0"/>
          </a:p>
          <a:p>
            <a:endParaRPr lang="es-US" dirty="0"/>
          </a:p>
          <a:p>
            <a:pPr algn="just"/>
            <a:endParaRPr lang="es-US" dirty="0"/>
          </a:p>
          <a:p>
            <a:pPr algn="just"/>
            <a:r>
              <a:rPr lang="es-US" dirty="0"/>
              <a:t>Destaca el gran valor del índice ligeramente significativo, urbanización, que tiene un odds ratio de 169.29 (16 929 % de </a:t>
            </a:r>
            <a:r>
              <a:rPr lang="es-US" dirty="0" err="1"/>
              <a:t>Odds</a:t>
            </a:r>
            <a:r>
              <a:rPr lang="es-US" dirty="0"/>
              <a:t>-Ratio por cada aumento en la unidad de urbanización) en cada aumento del índice urbanización. </a:t>
            </a:r>
          </a:p>
          <a:p>
            <a:pPr algn="just"/>
            <a:r>
              <a:rPr lang="en-US" b="1" u="sng" dirty="0" err="1"/>
              <a:t>Finalmente</a:t>
            </a:r>
            <a:r>
              <a:rPr lang="en-US" b="1" u="sng" dirty="0"/>
              <a:t> se verifican los efectos marginals: </a:t>
            </a:r>
          </a:p>
          <a:p>
            <a:endParaRPr lang="en-US" dirty="0"/>
          </a:p>
          <a:p>
            <a:endParaRPr lang="en-US" dirty="0"/>
          </a:p>
          <a:p>
            <a:endParaRPr lang="en-US" dirty="0"/>
          </a:p>
          <a:p>
            <a:endParaRPr lang="en-US" dirty="0"/>
          </a:p>
          <a:p>
            <a:endParaRPr lang="en-US" dirty="0"/>
          </a:p>
          <a:p>
            <a:endParaRPr lang="en-US" dirty="0"/>
          </a:p>
          <a:p>
            <a:pPr algn="just"/>
            <a:endParaRPr lang="es-US" dirty="0"/>
          </a:p>
          <a:p>
            <a:pPr algn="just"/>
            <a:r>
              <a:rPr lang="es-US" dirty="0"/>
              <a:t>En el análisis de efectos marginales, ninguno de los índices tiene un valor importante, excepto, de nuevo, el índice urbanización, con un efecto marginal de 70,33 % sobre la dependiente dicotómica. Tanto el odds-ratio como el análisis de valores marginales corroboran la importancia y peso del índice de urbanización.</a:t>
            </a:r>
            <a:endParaRPr lang="en-US" dirty="0"/>
          </a:p>
          <a:p>
            <a:endParaRPr lang="en-US" dirty="0"/>
          </a:p>
          <a:p>
            <a:endParaRPr lang="en-US" b="1" u="sng" dirty="0"/>
          </a:p>
          <a:p>
            <a:r>
              <a:rPr lang="en-US" b="1" u="sng" dirty="0"/>
              <a:t>Análisis Factorial Confirmativo: </a:t>
            </a:r>
            <a:r>
              <a:rPr lang="es-ES" b="1" u="sng" dirty="0"/>
              <a:t>¿Qué nos dicen las pruebas?</a:t>
            </a:r>
          </a:p>
          <a:p>
            <a:pPr marL="342900" indent="-342900" algn="just">
              <a:buAutoNum type="arabicParenR"/>
            </a:pPr>
            <a:r>
              <a:rPr lang="en-US" dirty="0"/>
              <a:t>El Índice Tucker Lewis es menor a 0.9.</a:t>
            </a:r>
          </a:p>
          <a:p>
            <a:pPr marL="342900" indent="-342900" algn="just">
              <a:buAutoNum type="arabicParenR"/>
            </a:pPr>
            <a:r>
              <a:rPr lang="en-US" dirty="0"/>
              <a:t>La Raíz del error cuadrático es mayor a 0.05.</a:t>
            </a:r>
          </a:p>
          <a:p>
            <a:pPr marL="342900" indent="-342900" algn="just">
              <a:buAutoNum type="arabicParenR"/>
            </a:pPr>
            <a:r>
              <a:rPr lang="en-US" dirty="0"/>
              <a:t>El Chi cuadrado tiene un </a:t>
            </a:r>
            <a:r>
              <a:rPr lang="en-US" i="1" dirty="0"/>
              <a:t>p.value </a:t>
            </a:r>
            <a:r>
              <a:rPr lang="en-US" dirty="0"/>
              <a:t>de 0.</a:t>
            </a:r>
          </a:p>
          <a:p>
            <a:pPr algn="just"/>
            <a:r>
              <a:rPr lang="en-US" dirty="0" err="1"/>
              <a:t>Es</a:t>
            </a:r>
            <a:r>
              <a:rPr lang="en-US" dirty="0"/>
              <a:t> </a:t>
            </a:r>
            <a:r>
              <a:rPr lang="en-US" dirty="0" err="1"/>
              <a:t>decir</a:t>
            </a:r>
            <a:r>
              <a:rPr lang="en-US" dirty="0"/>
              <a:t>, el </a:t>
            </a:r>
            <a:r>
              <a:rPr lang="en-US" dirty="0" err="1"/>
              <a:t>modelo</a:t>
            </a:r>
            <a:r>
              <a:rPr lang="en-US" dirty="0"/>
              <a:t> </a:t>
            </a:r>
            <a:r>
              <a:rPr lang="en-US" dirty="0" err="1"/>
              <a:t>tiene</a:t>
            </a:r>
            <a:r>
              <a:rPr lang="en-US" dirty="0"/>
              <a:t> </a:t>
            </a:r>
            <a:r>
              <a:rPr lang="en-US" dirty="0" err="1"/>
              <a:t>errores</a:t>
            </a:r>
            <a:r>
              <a:rPr lang="en-US" dirty="0"/>
              <a:t> notorious. </a:t>
            </a:r>
            <a:r>
              <a:rPr lang="en-US" dirty="0" err="1"/>
              <a:t>Falla</a:t>
            </a:r>
            <a:r>
              <a:rPr lang="en-US" dirty="0"/>
              <a:t> </a:t>
            </a:r>
            <a:r>
              <a:rPr lang="en-US" dirty="0" err="1"/>
              <a:t>en</a:t>
            </a:r>
            <a:r>
              <a:rPr lang="en-US" dirty="0"/>
              <a:t> </a:t>
            </a:r>
            <a:r>
              <a:rPr lang="en-US" dirty="0" err="1"/>
              <a:t>todas</a:t>
            </a:r>
            <a:r>
              <a:rPr lang="en-US" dirty="0"/>
              <a:t> las </a:t>
            </a:r>
            <a:r>
              <a:rPr lang="en-US" dirty="0" err="1"/>
              <a:t>pruebas</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2" name="Text Placeholder 11">
            <a:extLst>
              <a:ext uri="{FF2B5EF4-FFF2-40B4-BE49-F238E27FC236}">
                <a16:creationId xmlns:a16="http://schemas.microsoft.com/office/drawing/2014/main" id="{B0B47924-EFC4-5E4A-895A-02E729AED2E2}"/>
              </a:ext>
            </a:extLst>
          </p:cNvPr>
          <p:cNvSpPr>
            <a:spLocks noGrp="1"/>
          </p:cNvSpPr>
          <p:nvPr>
            <p:ph type="body" sz="quarter" idx="150"/>
          </p:nvPr>
        </p:nvSpPr>
        <p:spPr>
          <a:xfrm>
            <a:off x="377572" y="4828871"/>
            <a:ext cx="17177518" cy="775110"/>
          </a:xfrm>
        </p:spPr>
        <p:txBody>
          <a:bodyPr/>
          <a:lstStyle/>
          <a:p>
            <a:r>
              <a:rPr lang="en-US" dirty="0"/>
              <a:t>PUCP: Profesor Jose Manuel Magallanes. Jefe de Práctica: Cristhian Jaramillo.</a:t>
            </a:r>
          </a:p>
        </p:txBody>
      </p:sp>
      <p:sp>
        <p:nvSpPr>
          <p:cNvPr id="13" name="Text Placeholder 12">
            <a:extLst>
              <a:ext uri="{FF2B5EF4-FFF2-40B4-BE49-F238E27FC236}">
                <a16:creationId xmlns:a16="http://schemas.microsoft.com/office/drawing/2014/main" id="{D5709433-BB5C-264F-AC98-F531219F2E29}"/>
              </a:ext>
            </a:extLst>
          </p:cNvPr>
          <p:cNvSpPr>
            <a:spLocks noGrp="1"/>
          </p:cNvSpPr>
          <p:nvPr>
            <p:ph type="body" sz="quarter" idx="151"/>
          </p:nvPr>
        </p:nvSpPr>
        <p:spPr>
          <a:xfrm>
            <a:off x="377570" y="4086593"/>
            <a:ext cx="17177520" cy="775110"/>
          </a:xfrm>
        </p:spPr>
        <p:txBody>
          <a:bodyPr/>
          <a:lstStyle/>
          <a:p>
            <a:r>
              <a:rPr lang="en-US" dirty="0"/>
              <a:t>Claudia Linares, Alfredo Espinoza, Gean Pierre Zelaya y Adriano Shimabukuro.</a:t>
            </a:r>
          </a:p>
        </p:txBody>
      </p:sp>
      <p:sp>
        <p:nvSpPr>
          <p:cNvPr id="14" name="Text Placeholder 13">
            <a:extLst>
              <a:ext uri="{FF2B5EF4-FFF2-40B4-BE49-F238E27FC236}">
                <a16:creationId xmlns:a16="http://schemas.microsoft.com/office/drawing/2014/main" id="{2A4202CD-7919-864D-9EE9-9DADBBB0A758}"/>
              </a:ext>
            </a:extLst>
          </p:cNvPr>
          <p:cNvSpPr>
            <a:spLocks noGrp="1"/>
          </p:cNvSpPr>
          <p:nvPr>
            <p:ph type="body" sz="quarter" idx="153"/>
          </p:nvPr>
        </p:nvSpPr>
        <p:spPr>
          <a:xfrm>
            <a:off x="418808" y="929750"/>
            <a:ext cx="17170947" cy="3104136"/>
          </a:xfrm>
        </p:spPr>
        <p:txBody>
          <a:bodyPr>
            <a:normAutofit/>
          </a:bodyPr>
          <a:lstStyle/>
          <a:p>
            <a:r>
              <a:rPr lang="en-US" sz="7200" i="1" dirty="0"/>
              <a:t>Desarrollo, Modernidad y Democracia.</a:t>
            </a:r>
          </a:p>
          <a:p>
            <a:r>
              <a:rPr lang="en-US" sz="5200" i="1" dirty="0"/>
              <a:t>Factores socioeconómicos en relación con la instauración de un régimen democrático.</a:t>
            </a:r>
          </a:p>
        </p:txBody>
      </p:sp>
      <p:pic>
        <p:nvPicPr>
          <p:cNvPr id="1026" name="Picture 2">
            <a:extLst>
              <a:ext uri="{FF2B5EF4-FFF2-40B4-BE49-F238E27FC236}">
                <a16:creationId xmlns:a16="http://schemas.microsoft.com/office/drawing/2014/main" id="{B98874A2-A307-754E-BE3A-6689FE70255C}"/>
              </a:ext>
            </a:extLst>
          </p:cNvPr>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31611" y="16409773"/>
            <a:ext cx="6417581" cy="4180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8663E6-7EC4-C149-9675-BA401A4575E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86116" y="22394551"/>
            <a:ext cx="7628494" cy="1739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E457700-26B4-924C-B98C-C0077D3AD8E8}"/>
              </a:ext>
            </a:extLst>
          </p:cNvPr>
          <p:cNvPicPr>
            <a:picLocks noChangeAspect="1" noChangeArrowheads="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86116" y="25631460"/>
            <a:ext cx="7852888"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D5F4D801-E628-7B45-830A-92ABDEB3E5D3}"/>
              </a:ext>
            </a:extLst>
          </p:cNvPr>
          <p:cNvPicPr>
            <a:picLocks noChangeAspect="1"/>
          </p:cNvPicPr>
          <p:nvPr/>
        </p:nvPicPr>
        <p:blipFill>
          <a:blip r:embed="rId7"/>
          <a:stretch>
            <a:fillRect/>
          </a:stretch>
        </p:blipFill>
        <p:spPr>
          <a:xfrm>
            <a:off x="586116" y="8623000"/>
            <a:ext cx="1832570" cy="2540000"/>
          </a:xfrm>
          <a:prstGeom prst="rect">
            <a:avLst/>
          </a:prstGeom>
        </p:spPr>
      </p:pic>
      <p:pic>
        <p:nvPicPr>
          <p:cNvPr id="20" name="Imagen 19">
            <a:extLst>
              <a:ext uri="{FF2B5EF4-FFF2-40B4-BE49-F238E27FC236}">
                <a16:creationId xmlns:a16="http://schemas.microsoft.com/office/drawing/2014/main" id="{DFDCCAB3-E618-F646-AF62-D4AF959B3D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7458" y="11427159"/>
            <a:ext cx="8364496" cy="4207064"/>
          </a:xfrm>
          <a:prstGeom prst="rect">
            <a:avLst/>
          </a:prstGeom>
        </p:spPr>
      </p:pic>
      <p:pic>
        <p:nvPicPr>
          <p:cNvPr id="22" name="Imagen 21">
            <a:extLst>
              <a:ext uri="{FF2B5EF4-FFF2-40B4-BE49-F238E27FC236}">
                <a16:creationId xmlns:a16="http://schemas.microsoft.com/office/drawing/2014/main" id="{863993CA-9535-834F-8FC7-377B879BCC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4661" y="8526027"/>
            <a:ext cx="2518455" cy="2577649"/>
          </a:xfrm>
          <a:prstGeom prst="rect">
            <a:avLst/>
          </a:prstGeom>
        </p:spPr>
      </p:pic>
      <p:sp>
        <p:nvSpPr>
          <p:cNvPr id="23" name="CuadroTexto 22">
            <a:extLst>
              <a:ext uri="{FF2B5EF4-FFF2-40B4-BE49-F238E27FC236}">
                <a16:creationId xmlns:a16="http://schemas.microsoft.com/office/drawing/2014/main" id="{BB057CD2-9036-FE47-A4C7-88CB15936F3D}"/>
              </a:ext>
            </a:extLst>
          </p:cNvPr>
          <p:cNvSpPr txBox="1"/>
          <p:nvPr/>
        </p:nvSpPr>
        <p:spPr>
          <a:xfrm>
            <a:off x="5369091" y="8454982"/>
            <a:ext cx="3249487" cy="276999"/>
          </a:xfrm>
          <a:prstGeom prst="rect">
            <a:avLst/>
          </a:prstGeom>
          <a:noFill/>
        </p:spPr>
        <p:txBody>
          <a:bodyPr wrap="square" rtlCol="0">
            <a:spAutoFit/>
          </a:bodyPr>
          <a:lstStyle/>
          <a:p>
            <a:pPr algn="just"/>
            <a:endParaRPr lang="es-ES_tradnl" sz="1200" dirty="0">
              <a:latin typeface="Helvetica" pitchFamily="2" charset="0"/>
              <a:cs typeface="Times New Roman" panose="02020603050405020304" pitchFamily="18" charset="0"/>
            </a:endParaRPr>
          </a:p>
        </p:txBody>
      </p:sp>
      <p:sp>
        <p:nvSpPr>
          <p:cNvPr id="24" name="CuadroTexto 23">
            <a:extLst>
              <a:ext uri="{FF2B5EF4-FFF2-40B4-BE49-F238E27FC236}">
                <a16:creationId xmlns:a16="http://schemas.microsoft.com/office/drawing/2014/main" id="{A25B0EBF-A748-AD46-BDAC-92AE683D75E6}"/>
              </a:ext>
            </a:extLst>
          </p:cNvPr>
          <p:cNvSpPr txBox="1"/>
          <p:nvPr/>
        </p:nvSpPr>
        <p:spPr>
          <a:xfrm>
            <a:off x="5261103" y="8551949"/>
            <a:ext cx="3465462" cy="3293209"/>
          </a:xfrm>
          <a:prstGeom prst="rect">
            <a:avLst/>
          </a:prstGeom>
          <a:noFill/>
        </p:spPr>
        <p:txBody>
          <a:bodyPr wrap="square" rtlCol="0">
            <a:spAutoFit/>
          </a:bodyPr>
          <a:lstStyle/>
          <a:p>
            <a:pPr algn="just"/>
            <a:r>
              <a:rPr lang="es-ES_tradnl" sz="1600" dirty="0">
                <a:solidFill>
                  <a:schemeClr val="tx2"/>
                </a:solidFill>
                <a:latin typeface="Helvetica" pitchFamily="2" charset="0"/>
                <a:cs typeface="Times New Roman" panose="02020603050405020304" pitchFamily="18" charset="0"/>
              </a:rPr>
              <a:t>Los datos fueron modificados con el fin de convertir la variable en una dicotómica: </a:t>
            </a:r>
          </a:p>
          <a:p>
            <a:pPr marL="342900" indent="-342900" algn="just">
              <a:buAutoNum type="arabicParenR"/>
            </a:pPr>
            <a:r>
              <a:rPr lang="es-ES_tradnl" sz="1600" dirty="0">
                <a:solidFill>
                  <a:schemeClr val="tx2"/>
                </a:solidFill>
                <a:latin typeface="Helvetica" pitchFamily="2" charset="0"/>
                <a:cs typeface="Times New Roman" panose="02020603050405020304" pitchFamily="18" charset="0"/>
              </a:rPr>
              <a:t>Los valores de “Full democracy” y “Flawed democracy” fueron convertidos en “1” correspondiente a democracia.</a:t>
            </a:r>
          </a:p>
          <a:p>
            <a:pPr marL="342900" indent="-342900" algn="just">
              <a:buAutoNum type="arabicParenR"/>
            </a:pPr>
            <a:r>
              <a:rPr lang="es-ES_tradnl" sz="1600" dirty="0">
                <a:solidFill>
                  <a:schemeClr val="tx2"/>
                </a:solidFill>
                <a:latin typeface="Helvetica" pitchFamily="2" charset="0"/>
                <a:cs typeface="Times New Roman" panose="02020603050405020304" pitchFamily="18" charset="0"/>
              </a:rPr>
              <a:t>Los valores “Hybrid regime” y “Autoritharian” fueron convertidos en ”0” correspondiente a no democracias.</a:t>
            </a:r>
          </a:p>
          <a:p>
            <a:pPr algn="just"/>
            <a:endParaRPr lang="es-ES_tradnl" sz="1600" dirty="0">
              <a:latin typeface="Helvetica" pitchFamily="2" charset="0"/>
              <a:cs typeface="Times New Roman" panose="02020603050405020304" pitchFamily="18" charset="0"/>
            </a:endParaRPr>
          </a:p>
        </p:txBody>
      </p:sp>
      <p:pic>
        <p:nvPicPr>
          <p:cNvPr id="26" name="Imagen 25">
            <a:extLst>
              <a:ext uri="{FF2B5EF4-FFF2-40B4-BE49-F238E27FC236}">
                <a16:creationId xmlns:a16="http://schemas.microsoft.com/office/drawing/2014/main" id="{B9CDCABA-8646-574F-BF63-2AF0D6B7DD7F}"/>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8800"/>
                    </a14:imgEffect>
                  </a14:imgLayer>
                </a14:imgProps>
              </a:ext>
              <a:ext uri="{28A0092B-C50C-407E-A947-70E740481C1C}">
                <a14:useLocalDpi xmlns:a14="http://schemas.microsoft.com/office/drawing/2010/main" val="0"/>
              </a:ext>
            </a:extLst>
          </a:blip>
          <a:stretch>
            <a:fillRect/>
          </a:stretch>
        </p:blipFill>
        <p:spPr>
          <a:xfrm>
            <a:off x="9453357" y="10048352"/>
            <a:ext cx="7554483" cy="2658701"/>
          </a:xfrm>
          <a:prstGeom prst="rect">
            <a:avLst/>
          </a:prstGeom>
        </p:spPr>
      </p:pic>
      <p:pic>
        <p:nvPicPr>
          <p:cNvPr id="29" name="Imagen 28">
            <a:extLst>
              <a:ext uri="{FF2B5EF4-FFF2-40B4-BE49-F238E27FC236}">
                <a16:creationId xmlns:a16="http://schemas.microsoft.com/office/drawing/2014/main" id="{AD871034-6A37-424E-BB75-F4C600A933C3}"/>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21424" y="30543832"/>
            <a:ext cx="7557877" cy="4150190"/>
          </a:xfrm>
          <a:prstGeom prst="rect">
            <a:avLst/>
          </a:prstGeom>
        </p:spPr>
      </p:pic>
      <p:pic>
        <p:nvPicPr>
          <p:cNvPr id="30" name="Imagen 29">
            <a:extLst>
              <a:ext uri="{FF2B5EF4-FFF2-40B4-BE49-F238E27FC236}">
                <a16:creationId xmlns:a16="http://schemas.microsoft.com/office/drawing/2014/main" id="{39E672BA-89BD-CE47-B293-0913B2E6B322}"/>
              </a:ext>
            </a:extLst>
          </p:cNvPr>
          <p:cNvPicPr>
            <a:picLocks noChangeAspect="1"/>
          </p:cNvPicPr>
          <p:nvPr/>
        </p:nvPicPr>
        <p:blipFill>
          <a:blip r:embed="rId14"/>
          <a:stretch>
            <a:fillRect/>
          </a:stretch>
        </p:blipFill>
        <p:spPr>
          <a:xfrm>
            <a:off x="14833992" y="33912886"/>
            <a:ext cx="2884518" cy="1086981"/>
          </a:xfrm>
          <a:prstGeom prst="rect">
            <a:avLst/>
          </a:prstGeom>
        </p:spPr>
      </p:pic>
      <p:pic>
        <p:nvPicPr>
          <p:cNvPr id="1028" name="Picture 4">
            <a:extLst>
              <a:ext uri="{FF2B5EF4-FFF2-40B4-BE49-F238E27FC236}">
                <a16:creationId xmlns:a16="http://schemas.microsoft.com/office/drawing/2014/main" id="{9CD2318F-468F-D74A-8363-BC7DB665F9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23693" y="13611510"/>
            <a:ext cx="8843632" cy="513534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370141" y="15165836"/>
            <a:ext cx="1890459" cy="430887"/>
          </a:xfrm>
          <a:prstGeom prst="rect">
            <a:avLst/>
          </a:prstGeom>
          <a:noFill/>
        </p:spPr>
        <p:txBody>
          <a:bodyPr wrap="square" rtlCol="0">
            <a:spAutoFit/>
          </a:bodyPr>
          <a:lstStyle/>
          <a:p>
            <a:pPr algn="just"/>
            <a:r>
              <a:rPr lang="es-PE" sz="1100" dirty="0">
                <a:latin typeface="Times New Roman" panose="02020603050405020304" pitchFamily="18" charset="0"/>
                <a:cs typeface="Times New Roman" panose="02020603050405020304" pitchFamily="18" charset="0"/>
              </a:rPr>
              <a:t>Mapa original en base a las 15 variables</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5104988"/>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1712</TotalTime>
  <Words>666</Words>
  <Application>Microsoft Macintosh PowerPoint</Application>
  <PresentationFormat>Custom</PresentationFormat>
  <Paragraphs>115</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Helvetica</vt:lpstr>
      <vt:lpstr>Helvetica Light</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Microsoft Office User</cp:lastModifiedBy>
  <cp:revision>70</cp:revision>
  <dcterms:created xsi:type="dcterms:W3CDTF">2012-02-10T00:10:15Z</dcterms:created>
  <dcterms:modified xsi:type="dcterms:W3CDTF">2019-12-09T21:21:06Z</dcterms:modified>
  <cp:category>Research poster templates</cp:category>
</cp:coreProperties>
</file>